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y="5143500" cx="9144000"/>
  <p:notesSz cx="6858000" cy="9144000"/>
  <p:embeddedFontLst>
    <p:embeddedFont>
      <p:font typeface="Montserrat"/>
      <p:regular r:id="rId35"/>
      <p:bold r:id="rId36"/>
      <p:italic r:id="rId37"/>
      <p:boldItalic r:id="rId38"/>
    </p:embeddedFont>
    <p:embeddedFont>
      <p:font typeface="Lat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20" Type="http://schemas.openxmlformats.org/officeDocument/2006/relationships/slide" Target="slides/slide13.xml"/><Relationship Id="rId42" Type="http://schemas.openxmlformats.org/officeDocument/2006/relationships/font" Target="fonts/Lato-boldItalic.fntdata"/><Relationship Id="rId41" Type="http://schemas.openxmlformats.org/officeDocument/2006/relationships/font" Target="fonts/Lato-italic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font" Target="fonts/Montserrat-regular.fntdata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font" Target="fonts/Montserrat-italic.fntdata"/><Relationship Id="rId14" Type="http://schemas.openxmlformats.org/officeDocument/2006/relationships/slide" Target="slides/slide7.xml"/><Relationship Id="rId36" Type="http://schemas.openxmlformats.org/officeDocument/2006/relationships/font" Target="fonts/Montserrat-bold.fntdata"/><Relationship Id="rId17" Type="http://schemas.openxmlformats.org/officeDocument/2006/relationships/slide" Target="slides/slide10.xml"/><Relationship Id="rId39" Type="http://schemas.openxmlformats.org/officeDocument/2006/relationships/font" Target="fonts/Lato-regular.fntdata"/><Relationship Id="rId16" Type="http://schemas.openxmlformats.org/officeDocument/2006/relationships/slide" Target="slides/slide9.xml"/><Relationship Id="rId38" Type="http://schemas.openxmlformats.org/officeDocument/2006/relationships/font" Target="fonts/Montserrat-bold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0496a2e1f3_3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" name="Google Shape;61;g10496a2e1f3_3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0496a2e1f3_3_2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3" name="Google Shape;273;g10496a2e1f3_3_2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01fac82805_8_1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101fac82805_8_1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8" name="Google Shape;288;g101fac82805_8_1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01fac82805_8_1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101fac82805_8_1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6" name="Google Shape;296;g101fac82805_8_1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01fac82805_8_1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101fac82805_8_1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4" name="Google Shape;304;g101fac82805_8_1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1fac82805_8_1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101fac82805_8_1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2" name="Google Shape;312;g101fac82805_8_1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04aabe1d85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104aabe1d85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0" name="Google Shape;320;g104aabe1d85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04aabe1d85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104aabe1d85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8" name="Google Shape;328;g104aabe1d85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01fac82805_8_1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6" name="Google Shape;336;g101fac82805_8_1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01fac82805_8_2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101fac82805_8_2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5" name="Google Shape;345;g101fac82805_8_2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04a2e497a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0" name="Google Shape;470;g104a2e497a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496a2e1f3_3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" name="Google Shape;68;g10496a2e1f3_3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0496a2e1f3_7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10496a2e1f3_7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9" name="Google Shape;479;g10496a2e1f3_7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02d254803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g102d254803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1" name="Google Shape;501;g102d254803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02d2548031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g102d2548031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3" name="Google Shape;513;g102d2548031_0_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02d2548031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g102d2548031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4" name="Google Shape;524;g102d2548031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02d2548031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g102d2548031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4" name="Google Shape;534;g102d2548031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02d2548031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g102d2548031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4" name="Google Shape;544;g102d2548031_0_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01fac82805_8_3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2" name="Google Shape;552;g101fac82805_8_3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1fac82805_8_3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0" name="Google Shape;560;g101fac82805_8_3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0496a2e1f3_3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3" name="Google Shape;83;g10496a2e1f3_3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496a2e1f3_3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g10496a2e1f3_3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" name="Google Shape;96;g10496a2e1f3_3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0496a2e1f3_3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10496a2e1f3_3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1" name="Google Shape;121;g10496a2e1f3_3_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496a2e1f3_3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10496a2e1f3_3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8" name="Google Shape;158;g10496a2e1f3_3_1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496a2e1f3_3_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10496a2e1f3_3_1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7" name="Google Shape;187;g10496a2e1f3_3_1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0496a2e1f3_3_1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10496a2e1f3_3_1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7" name="Google Shape;217;g10496a2e1f3_3_1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0496a2e1f3_3_2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10496a2e1f3_3_2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7" name="Google Shape;247;g10496a2e1f3_3_2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3889" l="23645" r="23645" t="3889"/>
          <a:stretch/>
        </p:blipFill>
        <p:spPr>
          <a:xfrm>
            <a:off x="2371725" y="406261"/>
            <a:ext cx="4400550" cy="43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2"/>
          <p:cNvPicPr preferRelativeResize="0"/>
          <p:nvPr/>
        </p:nvPicPr>
        <p:blipFill rotWithShape="1">
          <a:blip r:embed="rId2">
            <a:alphaModFix/>
          </a:blip>
          <a:srcRect b="0" l="6546" r="41787" t="0"/>
          <a:stretch/>
        </p:blipFill>
        <p:spPr>
          <a:xfrm>
            <a:off x="359229" y="0"/>
            <a:ext cx="47244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">
  <p:cSld name="Slide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ing slide">
  <p:cSld name="Ending slid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14"/>
          <p:cNvPicPr preferRelativeResize="0"/>
          <p:nvPr/>
        </p:nvPicPr>
        <p:blipFill rotWithShape="1">
          <a:blip r:embed="rId2">
            <a:alphaModFix/>
          </a:blip>
          <a:srcRect b="5189" l="24267" r="24273" t="5180"/>
          <a:stretch/>
        </p:blipFill>
        <p:spPr>
          <a:xfrm>
            <a:off x="2514600" y="555998"/>
            <a:ext cx="4114800" cy="403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" name="Google Shape;37;p15"/>
          <p:cNvPicPr preferRelativeResize="0"/>
          <p:nvPr/>
        </p:nvPicPr>
        <p:blipFill rotWithShape="1">
          <a:blip r:embed="rId2">
            <a:alphaModFix/>
          </a:blip>
          <a:srcRect b="0" l="6546" r="41787" t="0"/>
          <a:stretch/>
        </p:blipFill>
        <p:spPr>
          <a:xfrm>
            <a:off x="359229" y="0"/>
            <a:ext cx="47244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">
  <p:cSld name="Slide 2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6"/>
          <p:cNvSpPr/>
          <p:nvPr/>
        </p:nvSpPr>
        <p:spPr>
          <a:xfrm>
            <a:off x="0" y="1000125"/>
            <a:ext cx="9144000" cy="414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" name="Google Shape;40;p16"/>
          <p:cNvSpPr/>
          <p:nvPr/>
        </p:nvSpPr>
        <p:spPr>
          <a:xfrm>
            <a:off x="0" y="722752"/>
            <a:ext cx="9144000" cy="275100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8"/>
          <p:cNvPicPr preferRelativeResize="0"/>
          <p:nvPr/>
        </p:nvPicPr>
        <p:blipFill rotWithShape="1">
          <a:blip r:embed="rId2">
            <a:alphaModFix/>
          </a:blip>
          <a:srcRect b="3882" l="23645" r="23645" t="3891"/>
          <a:stretch/>
        </p:blipFill>
        <p:spPr>
          <a:xfrm>
            <a:off x="2371725" y="406261"/>
            <a:ext cx="4400549" cy="4330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Conten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9"/>
          <p:cNvPicPr preferRelativeResize="0"/>
          <p:nvPr/>
        </p:nvPicPr>
        <p:blipFill rotWithShape="1">
          <a:blip r:embed="rId2">
            <a:alphaModFix/>
          </a:blip>
          <a:srcRect b="63608" l="24267" r="24273" t="5183"/>
          <a:stretch/>
        </p:blipFill>
        <p:spPr>
          <a:xfrm flipH="1" rot="10800000">
            <a:off x="2266950" y="1"/>
            <a:ext cx="4610098" cy="1572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0"/>
          <p:cNvPicPr preferRelativeResize="0"/>
          <p:nvPr/>
        </p:nvPicPr>
        <p:blipFill rotWithShape="1">
          <a:blip r:embed="rId2">
            <a:alphaModFix/>
          </a:blip>
          <a:srcRect b="0" l="6545" r="41787" t="0"/>
          <a:stretch/>
        </p:blipFill>
        <p:spPr>
          <a:xfrm>
            <a:off x="359229" y="0"/>
            <a:ext cx="47244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">
  <p:cSld name="Slid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ing slide">
  <p:cSld name="Ending slide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22"/>
          <p:cNvPicPr preferRelativeResize="0"/>
          <p:nvPr/>
        </p:nvPicPr>
        <p:blipFill rotWithShape="1">
          <a:blip r:embed="rId2">
            <a:alphaModFix/>
          </a:blip>
          <a:srcRect b="5189" l="24267" r="24273" t="5180"/>
          <a:stretch/>
        </p:blipFill>
        <p:spPr>
          <a:xfrm>
            <a:off x="2514600" y="555998"/>
            <a:ext cx="4114800" cy="403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Content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3"/>
          <p:cNvPicPr preferRelativeResize="0"/>
          <p:nvPr/>
        </p:nvPicPr>
        <p:blipFill rotWithShape="1">
          <a:blip r:embed="rId2">
            <a:alphaModFix/>
          </a:blip>
          <a:srcRect b="63609" l="24270" r="24270" t="5183"/>
          <a:stretch/>
        </p:blipFill>
        <p:spPr>
          <a:xfrm flipH="1" rot="10800000">
            <a:off x="2266950" y="0"/>
            <a:ext cx="4610100" cy="1572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5" name="Google Shape;55;p23"/>
          <p:cNvPicPr preferRelativeResize="0"/>
          <p:nvPr/>
        </p:nvPicPr>
        <p:blipFill rotWithShape="1">
          <a:blip r:embed="rId2">
            <a:alphaModFix/>
          </a:blip>
          <a:srcRect b="0" l="6545" r="41787" t="0"/>
          <a:stretch/>
        </p:blipFill>
        <p:spPr>
          <a:xfrm>
            <a:off x="359229" y="0"/>
            <a:ext cx="47244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">
  <p:cSld name="Slide 2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4"/>
          <p:cNvSpPr/>
          <p:nvPr/>
        </p:nvSpPr>
        <p:spPr>
          <a:xfrm>
            <a:off x="0" y="1000125"/>
            <a:ext cx="9144000" cy="414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" name="Google Shape;58;p24"/>
          <p:cNvSpPr/>
          <p:nvPr/>
        </p:nvSpPr>
        <p:spPr>
          <a:xfrm>
            <a:off x="0" y="722752"/>
            <a:ext cx="9144000" cy="275100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4"/>
          <p:cNvPicPr preferRelativeResize="0"/>
          <p:nvPr/>
        </p:nvPicPr>
        <p:blipFill rotWithShape="1">
          <a:blip r:embed="rId2">
            <a:alphaModFix/>
          </a:blip>
          <a:srcRect b="0" l="6547" r="41786" t="0"/>
          <a:stretch/>
        </p:blipFill>
        <p:spPr>
          <a:xfrm>
            <a:off x="359229" y="0"/>
            <a:ext cx="47244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">
  <p:cSld name="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ing slide">
  <p:cSld name="Ending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6"/>
          <p:cNvPicPr preferRelativeResize="0"/>
          <p:nvPr/>
        </p:nvPicPr>
        <p:blipFill rotWithShape="1">
          <a:blip r:embed="rId2">
            <a:alphaModFix/>
          </a:blip>
          <a:srcRect b="5185" l="24270" r="24270" t="5184"/>
          <a:stretch/>
        </p:blipFill>
        <p:spPr>
          <a:xfrm>
            <a:off x="2514600" y="555998"/>
            <a:ext cx="4114800" cy="4031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" name="Google Shape;19;p7"/>
          <p:cNvPicPr preferRelativeResize="0"/>
          <p:nvPr/>
        </p:nvPicPr>
        <p:blipFill rotWithShape="1">
          <a:blip r:embed="rId2">
            <a:alphaModFix/>
          </a:blip>
          <a:srcRect b="0" l="6546" r="41787" t="0"/>
          <a:stretch/>
        </p:blipFill>
        <p:spPr>
          <a:xfrm>
            <a:off x="359229" y="0"/>
            <a:ext cx="47244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">
  <p:cSld name="Slide 2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/>
          <p:nvPr/>
        </p:nvSpPr>
        <p:spPr>
          <a:xfrm>
            <a:off x="0" y="1000125"/>
            <a:ext cx="9144000" cy="414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22;p8"/>
          <p:cNvSpPr/>
          <p:nvPr/>
        </p:nvSpPr>
        <p:spPr>
          <a:xfrm>
            <a:off x="0" y="722752"/>
            <a:ext cx="9144000" cy="275100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0"/>
          <p:cNvPicPr preferRelativeResize="0"/>
          <p:nvPr/>
        </p:nvPicPr>
        <p:blipFill rotWithShape="1">
          <a:blip r:embed="rId2">
            <a:alphaModFix/>
          </a:blip>
          <a:srcRect b="3882" l="23645" r="23645" t="3891"/>
          <a:stretch/>
        </p:blipFill>
        <p:spPr>
          <a:xfrm>
            <a:off x="2371725" y="406261"/>
            <a:ext cx="4400549" cy="4330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1"/>
          <p:cNvPicPr preferRelativeResize="0"/>
          <p:nvPr/>
        </p:nvPicPr>
        <p:blipFill rotWithShape="1">
          <a:blip r:embed="rId2">
            <a:alphaModFix/>
          </a:blip>
          <a:srcRect b="63608" l="24267" r="24273" t="5183"/>
          <a:stretch/>
        </p:blipFill>
        <p:spPr>
          <a:xfrm flipH="1" rot="10800000">
            <a:off x="2266950" y="1"/>
            <a:ext cx="4610098" cy="1572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9" Type="http://schemas.openxmlformats.org/officeDocument/2006/relationships/theme" Target="../theme/theme3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53.png"/><Relationship Id="rId5" Type="http://schemas.openxmlformats.org/officeDocument/2006/relationships/image" Target="../media/image52.png"/><Relationship Id="rId6" Type="http://schemas.openxmlformats.org/officeDocument/2006/relationships/image" Target="../media/image55.png"/><Relationship Id="rId7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1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Relationship Id="rId6" Type="http://schemas.openxmlformats.org/officeDocument/2006/relationships/image" Target="../media/image20.png"/><Relationship Id="rId7" Type="http://schemas.openxmlformats.org/officeDocument/2006/relationships/image" Target="../media/image23.png"/><Relationship Id="rId8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9" Type="http://schemas.openxmlformats.org/officeDocument/2006/relationships/image" Target="../media/image32.png"/><Relationship Id="rId5" Type="http://schemas.openxmlformats.org/officeDocument/2006/relationships/image" Target="../media/image27.png"/><Relationship Id="rId6" Type="http://schemas.openxmlformats.org/officeDocument/2006/relationships/image" Target="../media/image31.png"/><Relationship Id="rId7" Type="http://schemas.openxmlformats.org/officeDocument/2006/relationships/image" Target="../media/image29.png"/><Relationship Id="rId8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png"/><Relationship Id="rId4" Type="http://schemas.openxmlformats.org/officeDocument/2006/relationships/image" Target="../media/image23.png"/><Relationship Id="rId11" Type="http://schemas.openxmlformats.org/officeDocument/2006/relationships/image" Target="../media/image35.png"/><Relationship Id="rId10" Type="http://schemas.openxmlformats.org/officeDocument/2006/relationships/image" Target="../media/image20.png"/><Relationship Id="rId9" Type="http://schemas.openxmlformats.org/officeDocument/2006/relationships/image" Target="../media/image45.png"/><Relationship Id="rId5" Type="http://schemas.openxmlformats.org/officeDocument/2006/relationships/image" Target="../media/image33.png"/><Relationship Id="rId6" Type="http://schemas.openxmlformats.org/officeDocument/2006/relationships/image" Target="../media/image37.png"/><Relationship Id="rId7" Type="http://schemas.openxmlformats.org/officeDocument/2006/relationships/image" Target="../media/image34.png"/><Relationship Id="rId8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36.png"/><Relationship Id="rId5" Type="http://schemas.openxmlformats.org/officeDocument/2006/relationships/image" Target="../media/image38.png"/><Relationship Id="rId6" Type="http://schemas.openxmlformats.org/officeDocument/2006/relationships/image" Target="../media/image41.png"/><Relationship Id="rId7" Type="http://schemas.openxmlformats.org/officeDocument/2006/relationships/image" Target="../media/image47.png"/><Relationship Id="rId8" Type="http://schemas.openxmlformats.org/officeDocument/2006/relationships/image" Target="../media/image4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48.png"/><Relationship Id="rId5" Type="http://schemas.openxmlformats.org/officeDocument/2006/relationships/image" Target="../media/image30.png"/><Relationship Id="rId6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5"/>
          <p:cNvSpPr/>
          <p:nvPr/>
        </p:nvSpPr>
        <p:spPr>
          <a:xfrm>
            <a:off x="2114550" y="2190750"/>
            <a:ext cx="4914900" cy="962100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  <a:lin ang="0" scaled="0"/>
          </a:gradFill>
          <a:ln>
            <a:noFill/>
          </a:ln>
          <a:effectLst>
            <a:outerShdw blurRad="88900" sx="99000" rotWithShape="0" algn="t" dir="5400000" dist="88900" sy="99000">
              <a:srgbClr val="000000">
                <a:alpha val="7411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" name="Google Shape;64;p25"/>
          <p:cNvSpPr txBox="1"/>
          <p:nvPr/>
        </p:nvSpPr>
        <p:spPr>
          <a:xfrm>
            <a:off x="2417455" y="2149864"/>
            <a:ext cx="44262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4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Team Xtreme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" name="Google Shape;65;p25"/>
          <p:cNvCxnSpPr/>
          <p:nvPr/>
        </p:nvCxnSpPr>
        <p:spPr>
          <a:xfrm>
            <a:off x="2417445" y="2752807"/>
            <a:ext cx="4309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/>
          <p:nvPr/>
        </p:nvSpPr>
        <p:spPr>
          <a:xfrm>
            <a:off x="683078" y="1969412"/>
            <a:ext cx="3604800" cy="569400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  <a:lin ang="0" scaled="0"/>
          </a:gradFill>
          <a:ln>
            <a:noFill/>
          </a:ln>
          <a:effectLst>
            <a:outerShdw blurRad="88900" sx="99000" rotWithShape="0" algn="t" dir="5400000" dist="88900" sy="99000">
              <a:srgbClr val="000000">
                <a:alpha val="7411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6" name="Google Shape;276;p34"/>
          <p:cNvSpPr txBox="1"/>
          <p:nvPr/>
        </p:nvSpPr>
        <p:spPr>
          <a:xfrm>
            <a:off x="3385458" y="2637437"/>
            <a:ext cx="40317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UML Diagram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7" name="Google Shape;277;p34"/>
          <p:cNvCxnSpPr/>
          <p:nvPr/>
        </p:nvCxnSpPr>
        <p:spPr>
          <a:xfrm>
            <a:off x="3442608" y="3099347"/>
            <a:ext cx="3917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8" name="Google Shape;278;p34"/>
          <p:cNvSpPr txBox="1"/>
          <p:nvPr/>
        </p:nvSpPr>
        <p:spPr>
          <a:xfrm>
            <a:off x="3385458" y="1964788"/>
            <a:ext cx="5808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b="1" i="0" lang="en-US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4"/>
          <p:cNvSpPr txBox="1"/>
          <p:nvPr/>
        </p:nvSpPr>
        <p:spPr>
          <a:xfrm>
            <a:off x="3402549" y="3225387"/>
            <a:ext cx="29457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02-1. </a:t>
            </a:r>
            <a:r>
              <a:rPr lang="en-US" sz="11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APaintObj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4"/>
          <p:cNvSpPr txBox="1"/>
          <p:nvPr/>
        </p:nvSpPr>
        <p:spPr>
          <a:xfrm>
            <a:off x="3402549" y="3464703"/>
            <a:ext cx="29457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02-2. </a:t>
            </a:r>
            <a:r>
              <a:rPr lang="en-US" sz="11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IPacManCmd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4"/>
          <p:cNvSpPr txBox="1"/>
          <p:nvPr/>
        </p:nvSpPr>
        <p:spPr>
          <a:xfrm>
            <a:off x="3402549" y="3696875"/>
            <a:ext cx="29457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02-3. </a:t>
            </a:r>
            <a:r>
              <a:rPr lang="en-US" sz="11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ICollisionStrategy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4"/>
          <p:cNvSpPr txBox="1"/>
          <p:nvPr/>
        </p:nvSpPr>
        <p:spPr>
          <a:xfrm>
            <a:off x="3402549" y="3928200"/>
            <a:ext cx="29457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02-4. </a:t>
            </a:r>
            <a:r>
              <a:rPr lang="en-US" sz="11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IUpdateStrategy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4"/>
          <p:cNvSpPr txBox="1"/>
          <p:nvPr/>
        </p:nvSpPr>
        <p:spPr>
          <a:xfrm>
            <a:off x="3402499" y="4168375"/>
            <a:ext cx="29457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02-5.</a:t>
            </a:r>
            <a:r>
              <a:rPr b="0" i="0" lang="en-US" sz="11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Factory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4"/>
          <p:cNvSpPr txBox="1"/>
          <p:nvPr/>
        </p:nvSpPr>
        <p:spPr>
          <a:xfrm>
            <a:off x="3402499" y="4396975"/>
            <a:ext cx="29457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02-</a:t>
            </a:r>
            <a:r>
              <a:rPr lang="en-US" sz="11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b="0" i="0" lang="en-US" sz="11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1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GameStore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5"/>
          <p:cNvSpPr/>
          <p:nvPr/>
        </p:nvSpPr>
        <p:spPr>
          <a:xfrm>
            <a:off x="0" y="722752"/>
            <a:ext cx="9144000" cy="275100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35"/>
          <p:cNvSpPr txBox="1"/>
          <p:nvPr/>
        </p:nvSpPr>
        <p:spPr>
          <a:xfrm>
            <a:off x="1771650" y="175179"/>
            <a:ext cx="56007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02-1. </a:t>
            </a:r>
            <a:r>
              <a:rPr lang="en-US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APaintObj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575" y="1043525"/>
            <a:ext cx="6729250" cy="409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/>
          <p:nvPr/>
        </p:nvSpPr>
        <p:spPr>
          <a:xfrm>
            <a:off x="0" y="722752"/>
            <a:ext cx="9144000" cy="275100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p36"/>
          <p:cNvSpPr txBox="1"/>
          <p:nvPr/>
        </p:nvSpPr>
        <p:spPr>
          <a:xfrm>
            <a:off x="1771650" y="175179"/>
            <a:ext cx="56007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02-</a:t>
            </a:r>
            <a:r>
              <a:rPr lang="en-US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28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IPacmanCmd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613" y="1203402"/>
            <a:ext cx="6200775" cy="34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/>
          <p:nvPr/>
        </p:nvSpPr>
        <p:spPr>
          <a:xfrm>
            <a:off x="0" y="722752"/>
            <a:ext cx="9144000" cy="275100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7" name="Google Shape;307;p37"/>
          <p:cNvSpPr txBox="1"/>
          <p:nvPr/>
        </p:nvSpPr>
        <p:spPr>
          <a:xfrm>
            <a:off x="1771650" y="175179"/>
            <a:ext cx="56007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02-</a:t>
            </a:r>
            <a:r>
              <a:rPr lang="en-US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0" i="0" lang="en-US" sz="28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ICollisionStrategy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" name="Google Shape;3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526" y="1129000"/>
            <a:ext cx="7436949" cy="343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8"/>
          <p:cNvSpPr/>
          <p:nvPr/>
        </p:nvSpPr>
        <p:spPr>
          <a:xfrm>
            <a:off x="0" y="722752"/>
            <a:ext cx="9144000" cy="275100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5" name="Google Shape;315;p38"/>
          <p:cNvSpPr txBox="1"/>
          <p:nvPr/>
        </p:nvSpPr>
        <p:spPr>
          <a:xfrm>
            <a:off x="1771650" y="175179"/>
            <a:ext cx="56007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02-</a:t>
            </a:r>
            <a:r>
              <a:rPr lang="en-US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0" i="0" lang="en-US" sz="28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IUpdateStrategy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75" y="1703625"/>
            <a:ext cx="9097848" cy="2093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9"/>
          <p:cNvSpPr/>
          <p:nvPr/>
        </p:nvSpPr>
        <p:spPr>
          <a:xfrm>
            <a:off x="0" y="722752"/>
            <a:ext cx="9144000" cy="275100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p39"/>
          <p:cNvSpPr txBox="1"/>
          <p:nvPr/>
        </p:nvSpPr>
        <p:spPr>
          <a:xfrm>
            <a:off x="1771650" y="175179"/>
            <a:ext cx="56007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02-</a:t>
            </a:r>
            <a:r>
              <a:rPr lang="en-US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b="0" i="0" lang="en-US" sz="28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Factory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4" name="Google Shape;32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87877"/>
            <a:ext cx="8839202" cy="1753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0"/>
          <p:cNvSpPr/>
          <p:nvPr/>
        </p:nvSpPr>
        <p:spPr>
          <a:xfrm>
            <a:off x="0" y="722752"/>
            <a:ext cx="9144000" cy="275100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1" name="Google Shape;331;p40"/>
          <p:cNvSpPr txBox="1"/>
          <p:nvPr/>
        </p:nvSpPr>
        <p:spPr>
          <a:xfrm>
            <a:off x="1771650" y="175179"/>
            <a:ext cx="56007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02-</a:t>
            </a:r>
            <a:r>
              <a:rPr lang="en-US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b="0" i="0" lang="en-US" sz="28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GameStore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2" name="Google Shape;33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250" y="1043527"/>
            <a:ext cx="2562225" cy="378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6925" y="1043525"/>
            <a:ext cx="2335428" cy="409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1"/>
          <p:cNvSpPr/>
          <p:nvPr/>
        </p:nvSpPr>
        <p:spPr>
          <a:xfrm>
            <a:off x="683078" y="1969412"/>
            <a:ext cx="3604800" cy="569400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  <a:lin ang="0" scaled="0"/>
          </a:gradFill>
          <a:ln>
            <a:noFill/>
          </a:ln>
          <a:effectLst>
            <a:outerShdw blurRad="88900" sx="99000" rotWithShape="0" algn="t" dir="5400000" dist="88900" sy="99000">
              <a:srgbClr val="000000">
                <a:alpha val="7412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9" name="Google Shape;339;p41"/>
          <p:cNvSpPr txBox="1"/>
          <p:nvPr/>
        </p:nvSpPr>
        <p:spPr>
          <a:xfrm>
            <a:off x="3385458" y="2637437"/>
            <a:ext cx="40317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Design Decisions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0" name="Google Shape;340;p41"/>
          <p:cNvCxnSpPr/>
          <p:nvPr/>
        </p:nvCxnSpPr>
        <p:spPr>
          <a:xfrm>
            <a:off x="3442608" y="3099347"/>
            <a:ext cx="3917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1" name="Google Shape;341;p41"/>
          <p:cNvSpPr txBox="1"/>
          <p:nvPr/>
        </p:nvSpPr>
        <p:spPr>
          <a:xfrm>
            <a:off x="3385458" y="1964788"/>
            <a:ext cx="5808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b="1" i="0" lang="en-US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2"/>
          <p:cNvSpPr/>
          <p:nvPr/>
        </p:nvSpPr>
        <p:spPr>
          <a:xfrm>
            <a:off x="0" y="722752"/>
            <a:ext cx="9144000" cy="275100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8" name="Google Shape;348;p42"/>
          <p:cNvSpPr txBox="1"/>
          <p:nvPr/>
        </p:nvSpPr>
        <p:spPr>
          <a:xfrm>
            <a:off x="1771650" y="175179"/>
            <a:ext cx="56007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rPr b="1" i="0" lang="en-US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Design Decisions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9" name="Google Shape;349;p42"/>
          <p:cNvGrpSpPr/>
          <p:nvPr/>
        </p:nvGrpSpPr>
        <p:grpSpPr>
          <a:xfrm>
            <a:off x="3191474" y="1573427"/>
            <a:ext cx="2792207" cy="2792025"/>
            <a:chOff x="4255300" y="2097903"/>
            <a:chExt cx="3722942" cy="3722700"/>
          </a:xfrm>
        </p:grpSpPr>
        <p:grpSp>
          <p:nvGrpSpPr>
            <p:cNvPr id="350" name="Google Shape;350;p42"/>
            <p:cNvGrpSpPr/>
            <p:nvPr/>
          </p:nvGrpSpPr>
          <p:grpSpPr>
            <a:xfrm>
              <a:off x="4297681" y="2137013"/>
              <a:ext cx="3596641" cy="3640295"/>
              <a:chOff x="4297681" y="2137013"/>
              <a:chExt cx="3596641" cy="3640295"/>
            </a:xfrm>
          </p:grpSpPr>
          <p:cxnSp>
            <p:nvCxnSpPr>
              <p:cNvPr id="351" name="Google Shape;351;p42"/>
              <p:cNvCxnSpPr/>
              <p:nvPr/>
            </p:nvCxnSpPr>
            <p:spPr>
              <a:xfrm rot="10800000">
                <a:off x="6010115" y="2137036"/>
                <a:ext cx="971400" cy="229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52" name="Google Shape;352;p42"/>
              <p:cNvSpPr/>
              <p:nvPr/>
            </p:nvSpPr>
            <p:spPr>
              <a:xfrm>
                <a:off x="6981517" y="2366236"/>
                <a:ext cx="912804" cy="1547261"/>
              </a:xfrm>
              <a:custGeom>
                <a:rect b="b" l="l" r="r" t="t"/>
                <a:pathLst>
                  <a:path extrusionOk="0" h="1134" w="669">
                    <a:moveTo>
                      <a:pt x="669" y="1134"/>
                    </a:moveTo>
                    <a:lnTo>
                      <a:pt x="591" y="55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3" name="Google Shape;353;p42"/>
              <p:cNvSpPr/>
              <p:nvPr/>
            </p:nvSpPr>
            <p:spPr>
              <a:xfrm>
                <a:off x="5240505" y="3913500"/>
                <a:ext cx="2653816" cy="1863808"/>
              </a:xfrm>
              <a:custGeom>
                <a:rect b="b" l="l" r="r" t="t"/>
                <a:pathLst>
                  <a:path extrusionOk="0" h="1366" w="1945">
                    <a:moveTo>
                      <a:pt x="0" y="1276"/>
                    </a:moveTo>
                    <a:lnTo>
                      <a:pt x="830" y="1366"/>
                    </a:lnTo>
                    <a:lnTo>
                      <a:pt x="1305" y="1162"/>
                    </a:lnTo>
                    <a:lnTo>
                      <a:pt x="1804" y="737"/>
                    </a:lnTo>
                    <a:lnTo>
                      <a:pt x="1945" y="0"/>
                    </a:lnTo>
                  </a:path>
                </a:pathLst>
              </a:cu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354" name="Google Shape;354;p42"/>
              <p:cNvCxnSpPr/>
              <p:nvPr/>
            </p:nvCxnSpPr>
            <p:spPr>
              <a:xfrm>
                <a:off x="4440949" y="4633919"/>
                <a:ext cx="799500" cy="1020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55" name="Google Shape;355;p42"/>
              <p:cNvSpPr/>
              <p:nvPr/>
            </p:nvSpPr>
            <p:spPr>
              <a:xfrm>
                <a:off x="4297681" y="3149337"/>
                <a:ext cx="143267" cy="1484585"/>
              </a:xfrm>
              <a:custGeom>
                <a:rect b="b" l="l" r="r" t="t"/>
                <a:pathLst>
                  <a:path extrusionOk="0" h="8925" w="3355">
                    <a:moveTo>
                      <a:pt x="1663" y="0"/>
                    </a:moveTo>
                    <a:lnTo>
                      <a:pt x="0" y="4997"/>
                    </a:lnTo>
                    <a:lnTo>
                      <a:pt x="3355" y="8925"/>
                    </a:lnTo>
                  </a:path>
                </a:pathLst>
              </a:cu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356" name="Google Shape;356;p42"/>
              <p:cNvCxnSpPr/>
              <p:nvPr/>
            </p:nvCxnSpPr>
            <p:spPr>
              <a:xfrm flipH="1">
                <a:off x="5114841" y="2137013"/>
                <a:ext cx="895200" cy="296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57" name="Google Shape;357;p42"/>
              <p:cNvSpPr/>
              <p:nvPr/>
            </p:nvSpPr>
            <p:spPr>
              <a:xfrm>
                <a:off x="5114925" y="2340343"/>
                <a:ext cx="1871175" cy="103610"/>
              </a:xfrm>
              <a:custGeom>
                <a:rect b="b" l="l" r="r" t="t"/>
                <a:pathLst>
                  <a:path extrusionOk="0" h="5798" w="10000">
                    <a:moveTo>
                      <a:pt x="0" y="5798"/>
                    </a:moveTo>
                    <a:lnTo>
                      <a:pt x="0" y="5798"/>
                    </a:lnTo>
                    <a:lnTo>
                      <a:pt x="4953" y="0"/>
                    </a:lnTo>
                    <a:lnTo>
                      <a:pt x="4953" y="0"/>
                    </a:lnTo>
                    <a:lnTo>
                      <a:pt x="10000" y="1092"/>
                    </a:lnTo>
                  </a:path>
                </a:pathLst>
              </a:cu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8" name="Google Shape;358;p42"/>
              <p:cNvSpPr/>
              <p:nvPr/>
            </p:nvSpPr>
            <p:spPr>
              <a:xfrm>
                <a:off x="4997636" y="4060857"/>
                <a:ext cx="242869" cy="1593654"/>
              </a:xfrm>
              <a:custGeom>
                <a:rect b="b" l="l" r="r" t="t"/>
                <a:pathLst>
                  <a:path extrusionOk="0" h="1168" w="178">
                    <a:moveTo>
                      <a:pt x="0" y="0"/>
                    </a:moveTo>
                    <a:lnTo>
                      <a:pt x="144" y="792"/>
                    </a:lnTo>
                    <a:lnTo>
                      <a:pt x="178" y="1168"/>
                    </a:lnTo>
                  </a:path>
                </a:pathLst>
              </a:cu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9" name="Google Shape;359;p42"/>
              <p:cNvSpPr/>
              <p:nvPr/>
            </p:nvSpPr>
            <p:spPr>
              <a:xfrm>
                <a:off x="4997636" y="2442645"/>
                <a:ext cx="180104" cy="1618214"/>
              </a:xfrm>
              <a:custGeom>
                <a:rect b="b" l="l" r="r" t="t"/>
                <a:pathLst>
                  <a:path extrusionOk="0" h="1186" w="132">
                    <a:moveTo>
                      <a:pt x="79" y="0"/>
                    </a:moveTo>
                    <a:lnTo>
                      <a:pt x="132" y="368"/>
                    </a:lnTo>
                    <a:lnTo>
                      <a:pt x="0" y="1186"/>
                    </a:lnTo>
                  </a:path>
                </a:pathLst>
              </a:cu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0" name="Google Shape;360;p42"/>
              <p:cNvSpPr/>
              <p:nvPr/>
            </p:nvSpPr>
            <p:spPr>
              <a:xfrm>
                <a:off x="5963651" y="4745799"/>
                <a:ext cx="409351" cy="1031500"/>
              </a:xfrm>
              <a:custGeom>
                <a:rect b="b" l="l" r="r" t="t"/>
                <a:pathLst>
                  <a:path extrusionOk="0" h="10000" w="7538">
                    <a:moveTo>
                      <a:pt x="0" y="0"/>
                    </a:moveTo>
                    <a:lnTo>
                      <a:pt x="5503" y="7817"/>
                    </a:lnTo>
                    <a:lnTo>
                      <a:pt x="7538" y="10000"/>
                    </a:lnTo>
                  </a:path>
                </a:pathLst>
              </a:cu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1" name="Google Shape;361;p42"/>
              <p:cNvSpPr/>
              <p:nvPr/>
            </p:nvSpPr>
            <p:spPr>
              <a:xfrm>
                <a:off x="5963652" y="2348500"/>
                <a:ext cx="450260" cy="2397304"/>
              </a:xfrm>
              <a:custGeom>
                <a:rect b="b" l="l" r="r" t="t"/>
                <a:pathLst>
                  <a:path extrusionOk="0" h="1757" w="330">
                    <a:moveTo>
                      <a:pt x="52" y="0"/>
                    </a:moveTo>
                    <a:lnTo>
                      <a:pt x="330" y="664"/>
                    </a:lnTo>
                    <a:lnTo>
                      <a:pt x="0" y="1757"/>
                    </a:lnTo>
                  </a:path>
                </a:pathLst>
              </a:cu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362" name="Google Shape;362;p42"/>
              <p:cNvCxnSpPr/>
              <p:nvPr/>
            </p:nvCxnSpPr>
            <p:spPr>
              <a:xfrm>
                <a:off x="6010042" y="2137015"/>
                <a:ext cx="24600" cy="211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3" name="Google Shape;363;p42"/>
              <p:cNvCxnSpPr/>
              <p:nvPr/>
            </p:nvCxnSpPr>
            <p:spPr>
              <a:xfrm flipH="1">
                <a:off x="4368648" y="2434349"/>
                <a:ext cx="751800" cy="715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4" name="Google Shape;364;p42"/>
              <p:cNvCxnSpPr/>
              <p:nvPr/>
            </p:nvCxnSpPr>
            <p:spPr>
              <a:xfrm rot="10800000">
                <a:off x="7681320" y="3816602"/>
                <a:ext cx="213000" cy="96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5" name="Google Shape;365;p42"/>
              <p:cNvCxnSpPr/>
              <p:nvPr/>
            </p:nvCxnSpPr>
            <p:spPr>
              <a:xfrm rot="10800000">
                <a:off x="6972432" y="2367369"/>
                <a:ext cx="242400" cy="630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6" name="Google Shape;366;p42"/>
              <p:cNvCxnSpPr/>
              <p:nvPr/>
            </p:nvCxnSpPr>
            <p:spPr>
              <a:xfrm rot="10800000">
                <a:off x="7214968" y="2997926"/>
                <a:ext cx="466500" cy="818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7" name="Google Shape;367;p42"/>
              <p:cNvCxnSpPr/>
              <p:nvPr/>
            </p:nvCxnSpPr>
            <p:spPr>
              <a:xfrm rot="10800000">
                <a:off x="7681534" y="3816585"/>
                <a:ext cx="20400" cy="1102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68" name="Google Shape;368;p42"/>
              <p:cNvSpPr/>
              <p:nvPr/>
            </p:nvSpPr>
            <p:spPr>
              <a:xfrm>
                <a:off x="5963652" y="4745802"/>
                <a:ext cx="1738284" cy="328828"/>
              </a:xfrm>
              <a:custGeom>
                <a:rect b="b" l="l" r="r" t="t"/>
                <a:pathLst>
                  <a:path extrusionOk="0" h="241" w="1274">
                    <a:moveTo>
                      <a:pt x="0" y="0"/>
                    </a:moveTo>
                    <a:lnTo>
                      <a:pt x="909" y="241"/>
                    </a:lnTo>
                    <a:lnTo>
                      <a:pt x="1274" y="127"/>
                    </a:lnTo>
                  </a:path>
                </a:pathLst>
              </a:cu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369" name="Google Shape;369;p42"/>
              <p:cNvCxnSpPr/>
              <p:nvPr/>
            </p:nvCxnSpPr>
            <p:spPr>
              <a:xfrm>
                <a:off x="4997636" y="4060859"/>
                <a:ext cx="966000" cy="684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0" name="Google Shape;370;p42"/>
              <p:cNvCxnSpPr/>
              <p:nvPr/>
            </p:nvCxnSpPr>
            <p:spPr>
              <a:xfrm>
                <a:off x="4368632" y="3149421"/>
                <a:ext cx="629100" cy="911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1" name="Google Shape;371;p42"/>
              <p:cNvCxnSpPr/>
              <p:nvPr/>
            </p:nvCxnSpPr>
            <p:spPr>
              <a:xfrm flipH="1">
                <a:off x="4368640" y="2944756"/>
                <a:ext cx="809100" cy="204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2" name="Google Shape;372;p42"/>
              <p:cNvCxnSpPr/>
              <p:nvPr/>
            </p:nvCxnSpPr>
            <p:spPr>
              <a:xfrm flipH="1">
                <a:off x="5177804" y="2348501"/>
                <a:ext cx="856800" cy="596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3" name="Google Shape;373;p42"/>
              <p:cNvCxnSpPr/>
              <p:nvPr/>
            </p:nvCxnSpPr>
            <p:spPr>
              <a:xfrm rot="10800000">
                <a:off x="6034636" y="2348470"/>
                <a:ext cx="1180200" cy="649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74" name="Google Shape;374;p42"/>
              <p:cNvSpPr/>
              <p:nvPr/>
            </p:nvSpPr>
            <p:spPr>
              <a:xfrm>
                <a:off x="7214833" y="2997968"/>
                <a:ext cx="573059" cy="798192"/>
              </a:xfrm>
              <a:custGeom>
                <a:rect b="b" l="l" r="r" t="t"/>
                <a:pathLst>
                  <a:path extrusionOk="0" h="585" w="420">
                    <a:moveTo>
                      <a:pt x="344" y="585"/>
                    </a:moveTo>
                    <a:lnTo>
                      <a:pt x="420" y="87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5" name="Google Shape;375;p42"/>
              <p:cNvSpPr/>
              <p:nvPr/>
            </p:nvSpPr>
            <p:spPr>
              <a:xfrm>
                <a:off x="7193002" y="2997968"/>
                <a:ext cx="491195" cy="2076662"/>
              </a:xfrm>
              <a:custGeom>
                <a:rect b="b" l="l" r="r" t="t"/>
                <a:pathLst>
                  <a:path extrusionOk="0" h="1522" w="360">
                    <a:moveTo>
                      <a:pt x="16" y="0"/>
                    </a:moveTo>
                    <a:lnTo>
                      <a:pt x="0" y="729"/>
                    </a:lnTo>
                    <a:lnTo>
                      <a:pt x="8" y="1522"/>
                    </a:lnTo>
                    <a:lnTo>
                      <a:pt x="358" y="600"/>
                    </a:lnTo>
                    <a:lnTo>
                      <a:pt x="360" y="585"/>
                    </a:lnTo>
                  </a:path>
                </a:pathLst>
              </a:cu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376" name="Google Shape;376;p42"/>
              <p:cNvCxnSpPr/>
              <p:nvPr/>
            </p:nvCxnSpPr>
            <p:spPr>
              <a:xfrm flipH="1" rot="10800000">
                <a:off x="6413914" y="2997980"/>
                <a:ext cx="801000" cy="256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7" name="Google Shape;377;p42"/>
              <p:cNvCxnSpPr/>
              <p:nvPr/>
            </p:nvCxnSpPr>
            <p:spPr>
              <a:xfrm flipH="1" rot="10800000">
                <a:off x="4997634" y="3254572"/>
                <a:ext cx="1416300" cy="817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78" name="Google Shape;378;p42"/>
              <p:cNvSpPr/>
              <p:nvPr/>
            </p:nvSpPr>
            <p:spPr>
              <a:xfrm>
                <a:off x="4440949" y="4071773"/>
                <a:ext cx="753165" cy="1069713"/>
              </a:xfrm>
              <a:custGeom>
                <a:rect b="b" l="l" r="r" t="t"/>
                <a:pathLst>
                  <a:path extrusionOk="0" h="784" w="552">
                    <a:moveTo>
                      <a:pt x="552" y="784"/>
                    </a:moveTo>
                    <a:lnTo>
                      <a:pt x="0" y="412"/>
                    </a:lnTo>
                    <a:lnTo>
                      <a:pt x="408" y="0"/>
                    </a:lnTo>
                  </a:path>
                </a:pathLst>
              </a:cu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379" name="Google Shape;379;p42"/>
              <p:cNvCxnSpPr/>
              <p:nvPr/>
            </p:nvCxnSpPr>
            <p:spPr>
              <a:xfrm flipH="1">
                <a:off x="5194152" y="4745801"/>
                <a:ext cx="769500" cy="395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80" name="Google Shape;380;p42"/>
              <p:cNvSpPr/>
              <p:nvPr/>
            </p:nvSpPr>
            <p:spPr>
              <a:xfrm>
                <a:off x="5963654" y="3816625"/>
                <a:ext cx="1717817" cy="929177"/>
              </a:xfrm>
              <a:custGeom>
                <a:rect b="b" l="l" r="r" t="t"/>
                <a:pathLst>
                  <a:path extrusionOk="0" h="681" w="1259">
                    <a:moveTo>
                      <a:pt x="1259" y="0"/>
                    </a:moveTo>
                    <a:lnTo>
                      <a:pt x="902" y="140"/>
                    </a:lnTo>
                    <a:lnTo>
                      <a:pt x="0" y="681"/>
                    </a:lnTo>
                  </a:path>
                </a:pathLst>
              </a:cu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1" name="Google Shape;381;p42"/>
              <p:cNvSpPr/>
              <p:nvPr/>
            </p:nvSpPr>
            <p:spPr>
              <a:xfrm>
                <a:off x="5254151" y="5500332"/>
                <a:ext cx="1756021" cy="158273"/>
              </a:xfrm>
              <a:custGeom>
                <a:rect b="b" l="l" r="r" t="t"/>
                <a:pathLst>
                  <a:path extrusionOk="0" h="116" w="1287">
                    <a:moveTo>
                      <a:pt x="1287" y="0"/>
                    </a:moveTo>
                    <a:lnTo>
                      <a:pt x="739" y="38"/>
                    </a:lnTo>
                    <a:lnTo>
                      <a:pt x="0" y="116"/>
                    </a:lnTo>
                  </a:path>
                </a:pathLst>
              </a:cu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2" name="Google Shape;382;p42"/>
              <p:cNvSpPr/>
              <p:nvPr/>
            </p:nvSpPr>
            <p:spPr>
              <a:xfrm>
                <a:off x="5194116" y="5074626"/>
                <a:ext cx="2009805" cy="477551"/>
              </a:xfrm>
              <a:custGeom>
                <a:rect b="b" l="l" r="r" t="t"/>
                <a:pathLst>
                  <a:path extrusionOk="0" h="350" w="1473">
                    <a:moveTo>
                      <a:pt x="0" y="49"/>
                    </a:moveTo>
                    <a:lnTo>
                      <a:pt x="783" y="350"/>
                    </a:lnTo>
                    <a:lnTo>
                      <a:pt x="1473" y="0"/>
                    </a:lnTo>
                    <a:lnTo>
                      <a:pt x="1348" y="303"/>
                    </a:lnTo>
                  </a:path>
                </a:pathLst>
              </a:cu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cxnSp>
            <p:nvCxnSpPr>
              <p:cNvPr id="383" name="Google Shape;383;p42"/>
              <p:cNvCxnSpPr/>
              <p:nvPr/>
            </p:nvCxnSpPr>
            <p:spPr>
              <a:xfrm>
                <a:off x="6413918" y="3254481"/>
                <a:ext cx="780600" cy="75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84" name="Google Shape;384;p42"/>
              <p:cNvCxnSpPr/>
              <p:nvPr/>
            </p:nvCxnSpPr>
            <p:spPr>
              <a:xfrm>
                <a:off x="5177745" y="2944750"/>
                <a:ext cx="1236300" cy="309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04474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385" name="Google Shape;385;p42"/>
            <p:cNvSpPr/>
            <p:nvPr/>
          </p:nvSpPr>
          <p:spPr>
            <a:xfrm>
              <a:off x="4328325" y="3121840"/>
              <a:ext cx="65100" cy="65100"/>
            </a:xfrm>
            <a:prstGeom prst="ellipse">
              <a:avLst/>
            </a:prstGeom>
            <a:solidFill>
              <a:srgbClr val="B0447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6" name="Google Shape;386;p42"/>
            <p:cNvSpPr/>
            <p:nvPr/>
          </p:nvSpPr>
          <p:spPr>
            <a:xfrm>
              <a:off x="5976150" y="2097903"/>
              <a:ext cx="65100" cy="65100"/>
            </a:xfrm>
            <a:prstGeom prst="ellipse">
              <a:avLst/>
            </a:prstGeom>
            <a:solidFill>
              <a:srgbClr val="B0447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7" name="Google Shape;387;p42"/>
            <p:cNvSpPr/>
            <p:nvPr/>
          </p:nvSpPr>
          <p:spPr>
            <a:xfrm>
              <a:off x="6007107" y="2316978"/>
              <a:ext cx="65100" cy="65100"/>
            </a:xfrm>
            <a:prstGeom prst="ellipse">
              <a:avLst/>
            </a:prstGeom>
            <a:solidFill>
              <a:srgbClr val="B0447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8" name="Google Shape;388;p42"/>
            <p:cNvSpPr/>
            <p:nvPr/>
          </p:nvSpPr>
          <p:spPr>
            <a:xfrm>
              <a:off x="5145094" y="2917053"/>
              <a:ext cx="65100" cy="65100"/>
            </a:xfrm>
            <a:prstGeom prst="ellipse">
              <a:avLst/>
            </a:prstGeom>
            <a:solidFill>
              <a:srgbClr val="B0447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9" name="Google Shape;389;p42"/>
            <p:cNvSpPr/>
            <p:nvPr/>
          </p:nvSpPr>
          <p:spPr>
            <a:xfrm>
              <a:off x="4255300" y="3956865"/>
              <a:ext cx="65100" cy="65100"/>
            </a:xfrm>
            <a:prstGeom prst="ellipse">
              <a:avLst/>
            </a:prstGeom>
            <a:solidFill>
              <a:srgbClr val="B0447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0" name="Google Shape;390;p42"/>
            <p:cNvSpPr/>
            <p:nvPr/>
          </p:nvSpPr>
          <p:spPr>
            <a:xfrm>
              <a:off x="4972850" y="4042590"/>
              <a:ext cx="65100" cy="65100"/>
            </a:xfrm>
            <a:prstGeom prst="ellipse">
              <a:avLst/>
            </a:prstGeom>
            <a:solidFill>
              <a:srgbClr val="B0447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1" name="Google Shape;391;p42"/>
            <p:cNvSpPr/>
            <p:nvPr/>
          </p:nvSpPr>
          <p:spPr>
            <a:xfrm>
              <a:off x="4407700" y="4610915"/>
              <a:ext cx="65100" cy="65100"/>
            </a:xfrm>
            <a:prstGeom prst="ellipse">
              <a:avLst/>
            </a:prstGeom>
            <a:solidFill>
              <a:srgbClr val="B0447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2" name="Google Shape;392;p42"/>
            <p:cNvSpPr/>
            <p:nvPr/>
          </p:nvSpPr>
          <p:spPr>
            <a:xfrm>
              <a:off x="7163600" y="3975915"/>
              <a:ext cx="65100" cy="65100"/>
            </a:xfrm>
            <a:prstGeom prst="ellipse">
              <a:avLst/>
            </a:prstGeom>
            <a:solidFill>
              <a:srgbClr val="B0447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3" name="Google Shape;393;p42"/>
            <p:cNvSpPr/>
            <p:nvPr/>
          </p:nvSpPr>
          <p:spPr>
            <a:xfrm>
              <a:off x="7646200" y="3791765"/>
              <a:ext cx="65100" cy="65100"/>
            </a:xfrm>
            <a:prstGeom prst="ellipse">
              <a:avLst/>
            </a:prstGeom>
            <a:solidFill>
              <a:srgbClr val="B0447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4" name="Google Shape;394;p42"/>
            <p:cNvSpPr/>
            <p:nvPr/>
          </p:nvSpPr>
          <p:spPr>
            <a:xfrm>
              <a:off x="7865275" y="3890190"/>
              <a:ext cx="65100" cy="65100"/>
            </a:xfrm>
            <a:prstGeom prst="ellipse">
              <a:avLst/>
            </a:prstGeom>
            <a:solidFill>
              <a:srgbClr val="B0447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5" name="Google Shape;395;p42"/>
            <p:cNvSpPr/>
            <p:nvPr/>
          </p:nvSpPr>
          <p:spPr>
            <a:xfrm>
              <a:off x="7182650" y="2972615"/>
              <a:ext cx="65100" cy="65100"/>
            </a:xfrm>
            <a:prstGeom prst="ellipse">
              <a:avLst/>
            </a:prstGeom>
            <a:solidFill>
              <a:srgbClr val="B0447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6" name="Google Shape;396;p42"/>
            <p:cNvSpPr/>
            <p:nvPr/>
          </p:nvSpPr>
          <p:spPr>
            <a:xfrm>
              <a:off x="7179475" y="5042715"/>
              <a:ext cx="65100" cy="65100"/>
            </a:xfrm>
            <a:prstGeom prst="ellipse">
              <a:avLst/>
            </a:prstGeom>
            <a:solidFill>
              <a:srgbClr val="B0447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7" name="Google Shape;397;p42"/>
            <p:cNvSpPr/>
            <p:nvPr/>
          </p:nvSpPr>
          <p:spPr>
            <a:xfrm>
              <a:off x="6947700" y="2324915"/>
              <a:ext cx="65100" cy="65100"/>
            </a:xfrm>
            <a:prstGeom prst="ellipse">
              <a:avLst/>
            </a:prstGeom>
            <a:solidFill>
              <a:srgbClr val="B0447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8" name="Google Shape;398;p42"/>
            <p:cNvSpPr/>
            <p:nvPr/>
          </p:nvSpPr>
          <p:spPr>
            <a:xfrm>
              <a:off x="5166525" y="5114946"/>
              <a:ext cx="65100" cy="65100"/>
            </a:xfrm>
            <a:prstGeom prst="ellipse">
              <a:avLst/>
            </a:prstGeom>
            <a:solidFill>
              <a:srgbClr val="B0447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9" name="Google Shape;399;p42"/>
            <p:cNvSpPr/>
            <p:nvPr/>
          </p:nvSpPr>
          <p:spPr>
            <a:xfrm>
              <a:off x="6228563" y="5519759"/>
              <a:ext cx="65100" cy="65100"/>
            </a:xfrm>
            <a:prstGeom prst="ellipse">
              <a:avLst/>
            </a:prstGeom>
            <a:solidFill>
              <a:srgbClr val="B0447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0" name="Google Shape;400;p42"/>
            <p:cNvSpPr/>
            <p:nvPr/>
          </p:nvSpPr>
          <p:spPr>
            <a:xfrm>
              <a:off x="6992944" y="5472134"/>
              <a:ext cx="65100" cy="65100"/>
            </a:xfrm>
            <a:prstGeom prst="ellipse">
              <a:avLst/>
            </a:prstGeom>
            <a:solidFill>
              <a:srgbClr val="B0447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1" name="Google Shape;401;p42"/>
            <p:cNvSpPr/>
            <p:nvPr/>
          </p:nvSpPr>
          <p:spPr>
            <a:xfrm>
              <a:off x="6340482" y="5755503"/>
              <a:ext cx="65100" cy="65100"/>
            </a:xfrm>
            <a:prstGeom prst="ellipse">
              <a:avLst/>
            </a:prstGeom>
            <a:solidFill>
              <a:srgbClr val="B0447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02" name="Google Shape;402;p42"/>
            <p:cNvGrpSpPr/>
            <p:nvPr/>
          </p:nvGrpSpPr>
          <p:grpSpPr>
            <a:xfrm>
              <a:off x="6059496" y="2905148"/>
              <a:ext cx="703200" cy="703200"/>
              <a:chOff x="6059496" y="2905148"/>
              <a:chExt cx="703200" cy="703200"/>
            </a:xfrm>
          </p:grpSpPr>
          <p:sp>
            <p:nvSpPr>
              <p:cNvPr id="403" name="Google Shape;403;p42"/>
              <p:cNvSpPr/>
              <p:nvPr/>
            </p:nvSpPr>
            <p:spPr>
              <a:xfrm>
                <a:off x="6059496" y="2905148"/>
                <a:ext cx="703200" cy="703200"/>
              </a:xfrm>
              <a:prstGeom prst="ellipse">
                <a:avLst/>
              </a:prstGeom>
              <a:solidFill>
                <a:srgbClr val="B0447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404" name="Google Shape;404;p42"/>
              <p:cNvGrpSpPr/>
              <p:nvPr/>
            </p:nvGrpSpPr>
            <p:grpSpPr>
              <a:xfrm>
                <a:off x="6216591" y="3034956"/>
                <a:ext cx="389389" cy="443797"/>
                <a:chOff x="4021138" y="1814513"/>
                <a:chExt cx="669975" cy="763588"/>
              </a:xfrm>
            </p:grpSpPr>
            <p:sp>
              <p:nvSpPr>
                <p:cNvPr id="405" name="Google Shape;405;p42"/>
                <p:cNvSpPr/>
                <p:nvPr/>
              </p:nvSpPr>
              <p:spPr>
                <a:xfrm>
                  <a:off x="4140200" y="1938338"/>
                  <a:ext cx="431800" cy="639763"/>
                </a:xfrm>
                <a:custGeom>
                  <a:rect b="b" l="l" r="r" t="t"/>
                  <a:pathLst>
                    <a:path extrusionOk="0" h="403" w="272">
                      <a:moveTo>
                        <a:pt x="136" y="0"/>
                      </a:moveTo>
                      <a:lnTo>
                        <a:pt x="136" y="0"/>
                      </a:lnTo>
                      <a:lnTo>
                        <a:pt x="122" y="2"/>
                      </a:lnTo>
                      <a:lnTo>
                        <a:pt x="109" y="4"/>
                      </a:lnTo>
                      <a:lnTo>
                        <a:pt x="96" y="7"/>
                      </a:lnTo>
                      <a:lnTo>
                        <a:pt x="83" y="11"/>
                      </a:lnTo>
                      <a:lnTo>
                        <a:pt x="71" y="18"/>
                      </a:lnTo>
                      <a:lnTo>
                        <a:pt x="59" y="24"/>
                      </a:lnTo>
                      <a:lnTo>
                        <a:pt x="49" y="32"/>
                      </a:lnTo>
                      <a:lnTo>
                        <a:pt x="40" y="40"/>
                      </a:lnTo>
                      <a:lnTo>
                        <a:pt x="31" y="50"/>
                      </a:lnTo>
                      <a:lnTo>
                        <a:pt x="22" y="61"/>
                      </a:lnTo>
                      <a:lnTo>
                        <a:pt x="16" y="73"/>
                      </a:lnTo>
                      <a:lnTo>
                        <a:pt x="11" y="85"/>
                      </a:lnTo>
                      <a:lnTo>
                        <a:pt x="5" y="97"/>
                      </a:lnTo>
                      <a:lnTo>
                        <a:pt x="2" y="110"/>
                      </a:lnTo>
                      <a:lnTo>
                        <a:pt x="0" y="124"/>
                      </a:lnTo>
                      <a:lnTo>
                        <a:pt x="0" y="138"/>
                      </a:lnTo>
                      <a:lnTo>
                        <a:pt x="0" y="138"/>
                      </a:lnTo>
                      <a:lnTo>
                        <a:pt x="1" y="148"/>
                      </a:lnTo>
                      <a:lnTo>
                        <a:pt x="3" y="161"/>
                      </a:lnTo>
                      <a:lnTo>
                        <a:pt x="6" y="178"/>
                      </a:lnTo>
                      <a:lnTo>
                        <a:pt x="13" y="198"/>
                      </a:lnTo>
                      <a:lnTo>
                        <a:pt x="22" y="220"/>
                      </a:lnTo>
                      <a:lnTo>
                        <a:pt x="29" y="232"/>
                      </a:lnTo>
                      <a:lnTo>
                        <a:pt x="35" y="243"/>
                      </a:lnTo>
                      <a:lnTo>
                        <a:pt x="44" y="255"/>
                      </a:lnTo>
                      <a:lnTo>
                        <a:pt x="53" y="268"/>
                      </a:lnTo>
                      <a:lnTo>
                        <a:pt x="53" y="268"/>
                      </a:lnTo>
                      <a:lnTo>
                        <a:pt x="55" y="273"/>
                      </a:lnTo>
                      <a:lnTo>
                        <a:pt x="58" y="277"/>
                      </a:lnTo>
                      <a:lnTo>
                        <a:pt x="60" y="289"/>
                      </a:lnTo>
                      <a:lnTo>
                        <a:pt x="62" y="301"/>
                      </a:lnTo>
                      <a:lnTo>
                        <a:pt x="63" y="314"/>
                      </a:lnTo>
                      <a:lnTo>
                        <a:pt x="63" y="314"/>
                      </a:lnTo>
                      <a:lnTo>
                        <a:pt x="59" y="316"/>
                      </a:lnTo>
                      <a:lnTo>
                        <a:pt x="57" y="319"/>
                      </a:lnTo>
                      <a:lnTo>
                        <a:pt x="55" y="323"/>
                      </a:lnTo>
                      <a:lnTo>
                        <a:pt x="55" y="329"/>
                      </a:lnTo>
                      <a:lnTo>
                        <a:pt x="55" y="329"/>
                      </a:lnTo>
                      <a:lnTo>
                        <a:pt x="55" y="334"/>
                      </a:lnTo>
                      <a:lnTo>
                        <a:pt x="58" y="339"/>
                      </a:lnTo>
                      <a:lnTo>
                        <a:pt x="58" y="339"/>
                      </a:lnTo>
                      <a:lnTo>
                        <a:pt x="55" y="344"/>
                      </a:lnTo>
                      <a:lnTo>
                        <a:pt x="55" y="349"/>
                      </a:lnTo>
                      <a:lnTo>
                        <a:pt x="55" y="349"/>
                      </a:lnTo>
                      <a:lnTo>
                        <a:pt x="55" y="355"/>
                      </a:lnTo>
                      <a:lnTo>
                        <a:pt x="58" y="360"/>
                      </a:lnTo>
                      <a:lnTo>
                        <a:pt x="58" y="360"/>
                      </a:lnTo>
                      <a:lnTo>
                        <a:pt x="55" y="364"/>
                      </a:lnTo>
                      <a:lnTo>
                        <a:pt x="55" y="370"/>
                      </a:lnTo>
                      <a:lnTo>
                        <a:pt x="55" y="370"/>
                      </a:lnTo>
                      <a:lnTo>
                        <a:pt x="55" y="375"/>
                      </a:lnTo>
                      <a:lnTo>
                        <a:pt x="57" y="381"/>
                      </a:lnTo>
                      <a:lnTo>
                        <a:pt x="61" y="384"/>
                      </a:lnTo>
                      <a:lnTo>
                        <a:pt x="66" y="387"/>
                      </a:lnTo>
                      <a:lnTo>
                        <a:pt x="66" y="387"/>
                      </a:lnTo>
                      <a:lnTo>
                        <a:pt x="68" y="394"/>
                      </a:lnTo>
                      <a:lnTo>
                        <a:pt x="73" y="399"/>
                      </a:lnTo>
                      <a:lnTo>
                        <a:pt x="80" y="402"/>
                      </a:lnTo>
                      <a:lnTo>
                        <a:pt x="83" y="403"/>
                      </a:lnTo>
                      <a:lnTo>
                        <a:pt x="87" y="403"/>
                      </a:lnTo>
                      <a:lnTo>
                        <a:pt x="185" y="403"/>
                      </a:lnTo>
                      <a:lnTo>
                        <a:pt x="185" y="403"/>
                      </a:lnTo>
                      <a:lnTo>
                        <a:pt x="189" y="403"/>
                      </a:lnTo>
                      <a:lnTo>
                        <a:pt x="192" y="402"/>
                      </a:lnTo>
                      <a:lnTo>
                        <a:pt x="198" y="399"/>
                      </a:lnTo>
                      <a:lnTo>
                        <a:pt x="204" y="394"/>
                      </a:lnTo>
                      <a:lnTo>
                        <a:pt x="206" y="387"/>
                      </a:lnTo>
                      <a:lnTo>
                        <a:pt x="206" y="387"/>
                      </a:lnTo>
                      <a:lnTo>
                        <a:pt x="210" y="384"/>
                      </a:lnTo>
                      <a:lnTo>
                        <a:pt x="215" y="381"/>
                      </a:lnTo>
                      <a:lnTo>
                        <a:pt x="217" y="375"/>
                      </a:lnTo>
                      <a:lnTo>
                        <a:pt x="217" y="370"/>
                      </a:lnTo>
                      <a:lnTo>
                        <a:pt x="217" y="370"/>
                      </a:lnTo>
                      <a:lnTo>
                        <a:pt x="217" y="364"/>
                      </a:lnTo>
                      <a:lnTo>
                        <a:pt x="214" y="360"/>
                      </a:lnTo>
                      <a:lnTo>
                        <a:pt x="214" y="360"/>
                      </a:lnTo>
                      <a:lnTo>
                        <a:pt x="217" y="355"/>
                      </a:lnTo>
                      <a:lnTo>
                        <a:pt x="217" y="349"/>
                      </a:lnTo>
                      <a:lnTo>
                        <a:pt x="217" y="349"/>
                      </a:lnTo>
                      <a:lnTo>
                        <a:pt x="217" y="344"/>
                      </a:lnTo>
                      <a:lnTo>
                        <a:pt x="214" y="339"/>
                      </a:lnTo>
                      <a:lnTo>
                        <a:pt x="214" y="339"/>
                      </a:lnTo>
                      <a:lnTo>
                        <a:pt x="217" y="334"/>
                      </a:lnTo>
                      <a:lnTo>
                        <a:pt x="217" y="329"/>
                      </a:lnTo>
                      <a:lnTo>
                        <a:pt x="217" y="329"/>
                      </a:lnTo>
                      <a:lnTo>
                        <a:pt x="217" y="323"/>
                      </a:lnTo>
                      <a:lnTo>
                        <a:pt x="215" y="319"/>
                      </a:lnTo>
                      <a:lnTo>
                        <a:pt x="212" y="316"/>
                      </a:lnTo>
                      <a:lnTo>
                        <a:pt x="208" y="313"/>
                      </a:lnTo>
                      <a:lnTo>
                        <a:pt x="208" y="313"/>
                      </a:lnTo>
                      <a:lnTo>
                        <a:pt x="209" y="303"/>
                      </a:lnTo>
                      <a:lnTo>
                        <a:pt x="210" y="290"/>
                      </a:lnTo>
                      <a:lnTo>
                        <a:pt x="214" y="278"/>
                      </a:lnTo>
                      <a:lnTo>
                        <a:pt x="216" y="273"/>
                      </a:lnTo>
                      <a:lnTo>
                        <a:pt x="219" y="268"/>
                      </a:lnTo>
                      <a:lnTo>
                        <a:pt x="219" y="268"/>
                      </a:lnTo>
                      <a:lnTo>
                        <a:pt x="228" y="255"/>
                      </a:lnTo>
                      <a:lnTo>
                        <a:pt x="236" y="243"/>
                      </a:lnTo>
                      <a:lnTo>
                        <a:pt x="243" y="232"/>
                      </a:lnTo>
                      <a:lnTo>
                        <a:pt x="249" y="220"/>
                      </a:lnTo>
                      <a:lnTo>
                        <a:pt x="259" y="198"/>
                      </a:lnTo>
                      <a:lnTo>
                        <a:pt x="265" y="178"/>
                      </a:lnTo>
                      <a:lnTo>
                        <a:pt x="269" y="161"/>
                      </a:lnTo>
                      <a:lnTo>
                        <a:pt x="271" y="148"/>
                      </a:lnTo>
                      <a:lnTo>
                        <a:pt x="272" y="138"/>
                      </a:lnTo>
                      <a:lnTo>
                        <a:pt x="272" y="138"/>
                      </a:lnTo>
                      <a:lnTo>
                        <a:pt x="272" y="124"/>
                      </a:lnTo>
                      <a:lnTo>
                        <a:pt x="270" y="110"/>
                      </a:lnTo>
                      <a:lnTo>
                        <a:pt x="266" y="97"/>
                      </a:lnTo>
                      <a:lnTo>
                        <a:pt x="261" y="85"/>
                      </a:lnTo>
                      <a:lnTo>
                        <a:pt x="256" y="73"/>
                      </a:lnTo>
                      <a:lnTo>
                        <a:pt x="249" y="61"/>
                      </a:lnTo>
                      <a:lnTo>
                        <a:pt x="241" y="50"/>
                      </a:lnTo>
                      <a:lnTo>
                        <a:pt x="232" y="40"/>
                      </a:lnTo>
                      <a:lnTo>
                        <a:pt x="222" y="32"/>
                      </a:lnTo>
                      <a:lnTo>
                        <a:pt x="212" y="24"/>
                      </a:lnTo>
                      <a:lnTo>
                        <a:pt x="201" y="18"/>
                      </a:lnTo>
                      <a:lnTo>
                        <a:pt x="189" y="11"/>
                      </a:lnTo>
                      <a:lnTo>
                        <a:pt x="177" y="7"/>
                      </a:lnTo>
                      <a:lnTo>
                        <a:pt x="163" y="4"/>
                      </a:lnTo>
                      <a:lnTo>
                        <a:pt x="150" y="2"/>
                      </a:lnTo>
                      <a:lnTo>
                        <a:pt x="136" y="0"/>
                      </a:lnTo>
                      <a:lnTo>
                        <a:pt x="136" y="0"/>
                      </a:lnTo>
                      <a:close/>
                      <a:moveTo>
                        <a:pt x="203" y="349"/>
                      </a:moveTo>
                      <a:lnTo>
                        <a:pt x="203" y="349"/>
                      </a:lnTo>
                      <a:lnTo>
                        <a:pt x="203" y="351"/>
                      </a:lnTo>
                      <a:lnTo>
                        <a:pt x="201" y="353"/>
                      </a:lnTo>
                      <a:lnTo>
                        <a:pt x="201" y="367"/>
                      </a:lnTo>
                      <a:lnTo>
                        <a:pt x="201" y="367"/>
                      </a:lnTo>
                      <a:lnTo>
                        <a:pt x="203" y="368"/>
                      </a:lnTo>
                      <a:lnTo>
                        <a:pt x="203" y="370"/>
                      </a:lnTo>
                      <a:lnTo>
                        <a:pt x="203" y="370"/>
                      </a:lnTo>
                      <a:lnTo>
                        <a:pt x="202" y="373"/>
                      </a:lnTo>
                      <a:lnTo>
                        <a:pt x="200" y="374"/>
                      </a:lnTo>
                      <a:lnTo>
                        <a:pt x="193" y="381"/>
                      </a:lnTo>
                      <a:lnTo>
                        <a:pt x="193" y="382"/>
                      </a:lnTo>
                      <a:lnTo>
                        <a:pt x="193" y="382"/>
                      </a:lnTo>
                      <a:lnTo>
                        <a:pt x="192" y="385"/>
                      </a:lnTo>
                      <a:lnTo>
                        <a:pt x="191" y="387"/>
                      </a:lnTo>
                      <a:lnTo>
                        <a:pt x="188" y="389"/>
                      </a:lnTo>
                      <a:lnTo>
                        <a:pt x="185" y="389"/>
                      </a:lnTo>
                      <a:lnTo>
                        <a:pt x="87" y="389"/>
                      </a:lnTo>
                      <a:lnTo>
                        <a:pt x="87" y="389"/>
                      </a:lnTo>
                      <a:lnTo>
                        <a:pt x="84" y="389"/>
                      </a:lnTo>
                      <a:lnTo>
                        <a:pt x="82" y="387"/>
                      </a:lnTo>
                      <a:lnTo>
                        <a:pt x="80" y="385"/>
                      </a:lnTo>
                      <a:lnTo>
                        <a:pt x="79" y="382"/>
                      </a:lnTo>
                      <a:lnTo>
                        <a:pt x="79" y="381"/>
                      </a:lnTo>
                      <a:lnTo>
                        <a:pt x="72" y="374"/>
                      </a:lnTo>
                      <a:lnTo>
                        <a:pt x="72" y="374"/>
                      </a:lnTo>
                      <a:lnTo>
                        <a:pt x="70" y="373"/>
                      </a:lnTo>
                      <a:lnTo>
                        <a:pt x="69" y="370"/>
                      </a:lnTo>
                      <a:lnTo>
                        <a:pt x="69" y="370"/>
                      </a:lnTo>
                      <a:lnTo>
                        <a:pt x="69" y="369"/>
                      </a:lnTo>
                      <a:lnTo>
                        <a:pt x="71" y="367"/>
                      </a:lnTo>
                      <a:lnTo>
                        <a:pt x="176" y="367"/>
                      </a:lnTo>
                      <a:lnTo>
                        <a:pt x="176" y="353"/>
                      </a:lnTo>
                      <a:lnTo>
                        <a:pt x="71" y="353"/>
                      </a:lnTo>
                      <a:lnTo>
                        <a:pt x="71" y="353"/>
                      </a:lnTo>
                      <a:lnTo>
                        <a:pt x="69" y="351"/>
                      </a:lnTo>
                      <a:lnTo>
                        <a:pt x="69" y="349"/>
                      </a:lnTo>
                      <a:lnTo>
                        <a:pt x="69" y="349"/>
                      </a:lnTo>
                      <a:lnTo>
                        <a:pt x="70" y="347"/>
                      </a:lnTo>
                      <a:lnTo>
                        <a:pt x="71" y="346"/>
                      </a:lnTo>
                      <a:lnTo>
                        <a:pt x="176" y="346"/>
                      </a:lnTo>
                      <a:lnTo>
                        <a:pt x="176" y="332"/>
                      </a:lnTo>
                      <a:lnTo>
                        <a:pt x="70" y="332"/>
                      </a:lnTo>
                      <a:lnTo>
                        <a:pt x="70" y="332"/>
                      </a:lnTo>
                      <a:lnTo>
                        <a:pt x="69" y="330"/>
                      </a:lnTo>
                      <a:lnTo>
                        <a:pt x="69" y="329"/>
                      </a:lnTo>
                      <a:lnTo>
                        <a:pt x="69" y="329"/>
                      </a:lnTo>
                      <a:lnTo>
                        <a:pt x="70" y="326"/>
                      </a:lnTo>
                      <a:lnTo>
                        <a:pt x="72" y="324"/>
                      </a:lnTo>
                      <a:lnTo>
                        <a:pt x="200" y="324"/>
                      </a:lnTo>
                      <a:lnTo>
                        <a:pt x="200" y="324"/>
                      </a:lnTo>
                      <a:lnTo>
                        <a:pt x="202" y="326"/>
                      </a:lnTo>
                      <a:lnTo>
                        <a:pt x="203" y="329"/>
                      </a:lnTo>
                      <a:lnTo>
                        <a:pt x="203" y="329"/>
                      </a:lnTo>
                      <a:lnTo>
                        <a:pt x="203" y="331"/>
                      </a:lnTo>
                      <a:lnTo>
                        <a:pt x="201" y="332"/>
                      </a:lnTo>
                      <a:lnTo>
                        <a:pt x="201" y="346"/>
                      </a:lnTo>
                      <a:lnTo>
                        <a:pt x="201" y="346"/>
                      </a:lnTo>
                      <a:lnTo>
                        <a:pt x="203" y="347"/>
                      </a:lnTo>
                      <a:lnTo>
                        <a:pt x="203" y="349"/>
                      </a:lnTo>
                      <a:lnTo>
                        <a:pt x="203" y="349"/>
                      </a:lnTo>
                      <a:close/>
                      <a:moveTo>
                        <a:pt x="109" y="310"/>
                      </a:moveTo>
                      <a:lnTo>
                        <a:pt x="90" y="195"/>
                      </a:lnTo>
                      <a:lnTo>
                        <a:pt x="92" y="196"/>
                      </a:lnTo>
                      <a:lnTo>
                        <a:pt x="103" y="186"/>
                      </a:lnTo>
                      <a:lnTo>
                        <a:pt x="114" y="196"/>
                      </a:lnTo>
                      <a:lnTo>
                        <a:pt x="125" y="186"/>
                      </a:lnTo>
                      <a:lnTo>
                        <a:pt x="137" y="196"/>
                      </a:lnTo>
                      <a:lnTo>
                        <a:pt x="148" y="186"/>
                      </a:lnTo>
                      <a:lnTo>
                        <a:pt x="158" y="196"/>
                      </a:lnTo>
                      <a:lnTo>
                        <a:pt x="170" y="186"/>
                      </a:lnTo>
                      <a:lnTo>
                        <a:pt x="181" y="196"/>
                      </a:lnTo>
                      <a:lnTo>
                        <a:pt x="163" y="310"/>
                      </a:lnTo>
                      <a:lnTo>
                        <a:pt x="109" y="310"/>
                      </a:lnTo>
                      <a:close/>
                      <a:moveTo>
                        <a:pt x="208" y="260"/>
                      </a:moveTo>
                      <a:lnTo>
                        <a:pt x="208" y="260"/>
                      </a:lnTo>
                      <a:lnTo>
                        <a:pt x="204" y="265"/>
                      </a:lnTo>
                      <a:lnTo>
                        <a:pt x="202" y="272"/>
                      </a:lnTo>
                      <a:lnTo>
                        <a:pt x="197" y="285"/>
                      </a:lnTo>
                      <a:lnTo>
                        <a:pt x="195" y="299"/>
                      </a:lnTo>
                      <a:lnTo>
                        <a:pt x="194" y="310"/>
                      </a:lnTo>
                      <a:lnTo>
                        <a:pt x="177" y="310"/>
                      </a:lnTo>
                      <a:lnTo>
                        <a:pt x="200" y="172"/>
                      </a:lnTo>
                      <a:lnTo>
                        <a:pt x="185" y="170"/>
                      </a:lnTo>
                      <a:lnTo>
                        <a:pt x="184" y="174"/>
                      </a:lnTo>
                      <a:lnTo>
                        <a:pt x="181" y="178"/>
                      </a:lnTo>
                      <a:lnTo>
                        <a:pt x="170" y="168"/>
                      </a:lnTo>
                      <a:lnTo>
                        <a:pt x="158" y="178"/>
                      </a:lnTo>
                      <a:lnTo>
                        <a:pt x="148" y="168"/>
                      </a:lnTo>
                      <a:lnTo>
                        <a:pt x="137" y="178"/>
                      </a:lnTo>
                      <a:lnTo>
                        <a:pt x="125" y="168"/>
                      </a:lnTo>
                      <a:lnTo>
                        <a:pt x="114" y="178"/>
                      </a:lnTo>
                      <a:lnTo>
                        <a:pt x="103" y="168"/>
                      </a:lnTo>
                      <a:lnTo>
                        <a:pt x="92" y="178"/>
                      </a:lnTo>
                      <a:lnTo>
                        <a:pt x="86" y="173"/>
                      </a:lnTo>
                      <a:lnTo>
                        <a:pt x="86" y="170"/>
                      </a:lnTo>
                      <a:lnTo>
                        <a:pt x="72" y="172"/>
                      </a:lnTo>
                      <a:lnTo>
                        <a:pt x="95" y="310"/>
                      </a:lnTo>
                      <a:lnTo>
                        <a:pt x="77" y="310"/>
                      </a:lnTo>
                      <a:lnTo>
                        <a:pt x="77" y="310"/>
                      </a:lnTo>
                      <a:lnTo>
                        <a:pt x="76" y="299"/>
                      </a:lnTo>
                      <a:lnTo>
                        <a:pt x="74" y="285"/>
                      </a:lnTo>
                      <a:lnTo>
                        <a:pt x="71" y="272"/>
                      </a:lnTo>
                      <a:lnTo>
                        <a:pt x="68" y="265"/>
                      </a:lnTo>
                      <a:lnTo>
                        <a:pt x="63" y="260"/>
                      </a:lnTo>
                      <a:lnTo>
                        <a:pt x="63" y="260"/>
                      </a:lnTo>
                      <a:lnTo>
                        <a:pt x="55" y="248"/>
                      </a:lnTo>
                      <a:lnTo>
                        <a:pt x="47" y="236"/>
                      </a:lnTo>
                      <a:lnTo>
                        <a:pt x="41" y="225"/>
                      </a:lnTo>
                      <a:lnTo>
                        <a:pt x="35" y="214"/>
                      </a:lnTo>
                      <a:lnTo>
                        <a:pt x="27" y="194"/>
                      </a:lnTo>
                      <a:lnTo>
                        <a:pt x="20" y="175"/>
                      </a:lnTo>
                      <a:lnTo>
                        <a:pt x="17" y="159"/>
                      </a:lnTo>
                      <a:lnTo>
                        <a:pt x="15" y="147"/>
                      </a:lnTo>
                      <a:lnTo>
                        <a:pt x="14" y="138"/>
                      </a:lnTo>
                      <a:lnTo>
                        <a:pt x="14" y="138"/>
                      </a:lnTo>
                      <a:lnTo>
                        <a:pt x="14" y="125"/>
                      </a:lnTo>
                      <a:lnTo>
                        <a:pt x="16" y="113"/>
                      </a:lnTo>
                      <a:lnTo>
                        <a:pt x="19" y="101"/>
                      </a:lnTo>
                      <a:lnTo>
                        <a:pt x="23" y="90"/>
                      </a:lnTo>
                      <a:lnTo>
                        <a:pt x="29" y="79"/>
                      </a:lnTo>
                      <a:lnTo>
                        <a:pt x="34" y="69"/>
                      </a:lnTo>
                      <a:lnTo>
                        <a:pt x="42" y="60"/>
                      </a:lnTo>
                      <a:lnTo>
                        <a:pt x="49" y="51"/>
                      </a:lnTo>
                      <a:lnTo>
                        <a:pt x="58" y="43"/>
                      </a:lnTo>
                      <a:lnTo>
                        <a:pt x="68" y="36"/>
                      </a:lnTo>
                      <a:lnTo>
                        <a:pt x="77" y="30"/>
                      </a:lnTo>
                      <a:lnTo>
                        <a:pt x="88" y="24"/>
                      </a:lnTo>
                      <a:lnTo>
                        <a:pt x="99" y="21"/>
                      </a:lnTo>
                      <a:lnTo>
                        <a:pt x="111" y="18"/>
                      </a:lnTo>
                      <a:lnTo>
                        <a:pt x="123" y="16"/>
                      </a:lnTo>
                      <a:lnTo>
                        <a:pt x="136" y="16"/>
                      </a:lnTo>
                      <a:lnTo>
                        <a:pt x="136" y="16"/>
                      </a:lnTo>
                      <a:lnTo>
                        <a:pt x="149" y="16"/>
                      </a:lnTo>
                      <a:lnTo>
                        <a:pt x="161" y="18"/>
                      </a:lnTo>
                      <a:lnTo>
                        <a:pt x="173" y="21"/>
                      </a:lnTo>
                      <a:lnTo>
                        <a:pt x="183" y="24"/>
                      </a:lnTo>
                      <a:lnTo>
                        <a:pt x="194" y="30"/>
                      </a:lnTo>
                      <a:lnTo>
                        <a:pt x="204" y="36"/>
                      </a:lnTo>
                      <a:lnTo>
                        <a:pt x="214" y="43"/>
                      </a:lnTo>
                      <a:lnTo>
                        <a:pt x="222" y="51"/>
                      </a:lnTo>
                      <a:lnTo>
                        <a:pt x="230" y="60"/>
                      </a:lnTo>
                      <a:lnTo>
                        <a:pt x="237" y="69"/>
                      </a:lnTo>
                      <a:lnTo>
                        <a:pt x="244" y="79"/>
                      </a:lnTo>
                      <a:lnTo>
                        <a:pt x="248" y="90"/>
                      </a:lnTo>
                      <a:lnTo>
                        <a:pt x="252" y="101"/>
                      </a:lnTo>
                      <a:lnTo>
                        <a:pt x="256" y="113"/>
                      </a:lnTo>
                      <a:lnTo>
                        <a:pt x="258" y="125"/>
                      </a:lnTo>
                      <a:lnTo>
                        <a:pt x="258" y="138"/>
                      </a:lnTo>
                      <a:lnTo>
                        <a:pt x="258" y="138"/>
                      </a:lnTo>
                      <a:lnTo>
                        <a:pt x="257" y="147"/>
                      </a:lnTo>
                      <a:lnTo>
                        <a:pt x="255" y="159"/>
                      </a:lnTo>
                      <a:lnTo>
                        <a:pt x="251" y="175"/>
                      </a:lnTo>
                      <a:lnTo>
                        <a:pt x="245" y="194"/>
                      </a:lnTo>
                      <a:lnTo>
                        <a:pt x="236" y="214"/>
                      </a:lnTo>
                      <a:lnTo>
                        <a:pt x="231" y="225"/>
                      </a:lnTo>
                      <a:lnTo>
                        <a:pt x="224" y="236"/>
                      </a:lnTo>
                      <a:lnTo>
                        <a:pt x="217" y="248"/>
                      </a:lnTo>
                      <a:lnTo>
                        <a:pt x="208" y="260"/>
                      </a:lnTo>
                      <a:lnTo>
                        <a:pt x="208" y="26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06" name="Google Shape;406;p42"/>
                <p:cNvSpPr/>
                <p:nvPr/>
              </p:nvSpPr>
              <p:spPr>
                <a:xfrm>
                  <a:off x="4338638" y="1814513"/>
                  <a:ext cx="23700" cy="684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07" name="Google Shape;407;p42"/>
                <p:cNvSpPr/>
                <p:nvPr/>
              </p:nvSpPr>
              <p:spPr>
                <a:xfrm>
                  <a:off x="4173538" y="1855788"/>
                  <a:ext cx="55563" cy="71438"/>
                </a:xfrm>
                <a:custGeom>
                  <a:rect b="b" l="l" r="r" t="t"/>
                  <a:pathLst>
                    <a:path extrusionOk="0" h="45" w="35">
                      <a:moveTo>
                        <a:pt x="35" y="37"/>
                      </a:moveTo>
                      <a:lnTo>
                        <a:pt x="12" y="0"/>
                      </a:lnTo>
                      <a:lnTo>
                        <a:pt x="0" y="7"/>
                      </a:lnTo>
                      <a:lnTo>
                        <a:pt x="22" y="45"/>
                      </a:lnTo>
                      <a:lnTo>
                        <a:pt x="35" y="3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08" name="Google Shape;408;p42"/>
                <p:cNvSpPr/>
                <p:nvPr/>
              </p:nvSpPr>
              <p:spPr>
                <a:xfrm>
                  <a:off x="4057650" y="1976438"/>
                  <a:ext cx="69850" cy="53975"/>
                </a:xfrm>
                <a:custGeom>
                  <a:rect b="b" l="l" r="r" t="t"/>
                  <a:pathLst>
                    <a:path extrusionOk="0" h="34" w="44">
                      <a:moveTo>
                        <a:pt x="44" y="22"/>
                      </a:moveTo>
                      <a:lnTo>
                        <a:pt x="7" y="0"/>
                      </a:lnTo>
                      <a:lnTo>
                        <a:pt x="0" y="12"/>
                      </a:lnTo>
                      <a:lnTo>
                        <a:pt x="38" y="34"/>
                      </a:lnTo>
                      <a:lnTo>
                        <a:pt x="44" y="2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09" name="Google Shape;409;p42"/>
                <p:cNvSpPr/>
                <p:nvPr/>
              </p:nvSpPr>
              <p:spPr>
                <a:xfrm>
                  <a:off x="4021138" y="2143125"/>
                  <a:ext cx="68400" cy="222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10" name="Google Shape;410;p42"/>
                <p:cNvSpPr/>
                <p:nvPr/>
              </p:nvSpPr>
              <p:spPr>
                <a:xfrm>
                  <a:off x="4621213" y="2133600"/>
                  <a:ext cx="69900" cy="222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11" name="Google Shape;411;p42"/>
                <p:cNvSpPr/>
                <p:nvPr/>
              </p:nvSpPr>
              <p:spPr>
                <a:xfrm>
                  <a:off x="4578350" y="1966913"/>
                  <a:ext cx="69850" cy="53975"/>
                </a:xfrm>
                <a:custGeom>
                  <a:rect b="b" l="l" r="r" t="t"/>
                  <a:pathLst>
                    <a:path extrusionOk="0" h="34" w="44">
                      <a:moveTo>
                        <a:pt x="44" y="13"/>
                      </a:moveTo>
                      <a:lnTo>
                        <a:pt x="38" y="0"/>
                      </a:lnTo>
                      <a:lnTo>
                        <a:pt x="0" y="22"/>
                      </a:lnTo>
                      <a:lnTo>
                        <a:pt x="7" y="34"/>
                      </a:lnTo>
                      <a:lnTo>
                        <a:pt x="44" y="1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12" name="Google Shape;412;p42"/>
                <p:cNvSpPr/>
                <p:nvPr/>
              </p:nvSpPr>
              <p:spPr>
                <a:xfrm>
                  <a:off x="4473575" y="1849438"/>
                  <a:ext cx="55563" cy="73025"/>
                </a:xfrm>
                <a:custGeom>
                  <a:rect b="b" l="l" r="r" t="t"/>
                  <a:pathLst>
                    <a:path extrusionOk="0" h="46" w="35">
                      <a:moveTo>
                        <a:pt x="35" y="8"/>
                      </a:moveTo>
                      <a:lnTo>
                        <a:pt x="23" y="0"/>
                      </a:lnTo>
                      <a:lnTo>
                        <a:pt x="0" y="38"/>
                      </a:lnTo>
                      <a:lnTo>
                        <a:pt x="13" y="46"/>
                      </a:lnTo>
                      <a:lnTo>
                        <a:pt x="35" y="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13" name="Google Shape;413;p42"/>
                <p:cNvSpPr/>
                <p:nvPr/>
              </p:nvSpPr>
              <p:spPr>
                <a:xfrm>
                  <a:off x="4579938" y="2271713"/>
                  <a:ext cx="73025" cy="52388"/>
                </a:xfrm>
                <a:custGeom>
                  <a:rect b="b" l="l" r="r" t="t"/>
                  <a:pathLst>
                    <a:path extrusionOk="0" h="33" w="46">
                      <a:moveTo>
                        <a:pt x="0" y="12"/>
                      </a:moveTo>
                      <a:lnTo>
                        <a:pt x="38" y="33"/>
                      </a:lnTo>
                      <a:lnTo>
                        <a:pt x="46" y="22"/>
                      </a:lnTo>
                      <a:lnTo>
                        <a:pt x="8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14" name="Google Shape;414;p42"/>
                <p:cNvSpPr/>
                <p:nvPr/>
              </p:nvSpPr>
              <p:spPr>
                <a:xfrm>
                  <a:off x="4059238" y="2279650"/>
                  <a:ext cx="71438" cy="53975"/>
                </a:xfrm>
                <a:custGeom>
                  <a:rect b="b" l="l" r="r" t="t"/>
                  <a:pathLst>
                    <a:path extrusionOk="0" h="34" w="45">
                      <a:moveTo>
                        <a:pt x="0" y="22"/>
                      </a:moveTo>
                      <a:lnTo>
                        <a:pt x="8" y="34"/>
                      </a:lnTo>
                      <a:lnTo>
                        <a:pt x="45" y="12"/>
                      </a:lnTo>
                      <a:lnTo>
                        <a:pt x="38" y="0"/>
                      </a:lnTo>
                      <a:lnTo>
                        <a:pt x="0" y="2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  <p:grpSp>
          <p:nvGrpSpPr>
            <p:cNvPr id="415" name="Google Shape;415;p42"/>
            <p:cNvGrpSpPr/>
            <p:nvPr/>
          </p:nvGrpSpPr>
          <p:grpSpPr>
            <a:xfrm>
              <a:off x="4708532" y="3803672"/>
              <a:ext cx="568200" cy="568200"/>
              <a:chOff x="4708532" y="3803672"/>
              <a:chExt cx="568200" cy="568200"/>
            </a:xfrm>
          </p:grpSpPr>
          <p:sp>
            <p:nvSpPr>
              <p:cNvPr id="416" name="Google Shape;416;p42"/>
              <p:cNvSpPr/>
              <p:nvPr/>
            </p:nvSpPr>
            <p:spPr>
              <a:xfrm>
                <a:off x="4708532" y="3803672"/>
                <a:ext cx="568200" cy="568200"/>
              </a:xfrm>
              <a:prstGeom prst="ellipse">
                <a:avLst/>
              </a:prstGeom>
              <a:solidFill>
                <a:srgbClr val="7B5A8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417" name="Google Shape;417;p42"/>
              <p:cNvGrpSpPr/>
              <p:nvPr/>
            </p:nvGrpSpPr>
            <p:grpSpPr>
              <a:xfrm>
                <a:off x="4853659" y="3921103"/>
                <a:ext cx="277863" cy="333296"/>
                <a:chOff x="4051300" y="3109913"/>
                <a:chExt cx="628650" cy="754063"/>
              </a:xfrm>
            </p:grpSpPr>
            <p:sp>
              <p:nvSpPr>
                <p:cNvPr id="418" name="Google Shape;418;p42"/>
                <p:cNvSpPr/>
                <p:nvPr/>
              </p:nvSpPr>
              <p:spPr>
                <a:xfrm>
                  <a:off x="4051300" y="3109913"/>
                  <a:ext cx="628650" cy="754063"/>
                </a:xfrm>
                <a:custGeom>
                  <a:rect b="b" l="l" r="r" t="t"/>
                  <a:pathLst>
                    <a:path extrusionOk="0" h="475" w="396">
                      <a:moveTo>
                        <a:pt x="396" y="427"/>
                      </a:moveTo>
                      <a:lnTo>
                        <a:pt x="396" y="427"/>
                      </a:lnTo>
                      <a:lnTo>
                        <a:pt x="396" y="411"/>
                      </a:lnTo>
                      <a:lnTo>
                        <a:pt x="395" y="393"/>
                      </a:lnTo>
                      <a:lnTo>
                        <a:pt x="393" y="386"/>
                      </a:lnTo>
                      <a:lnTo>
                        <a:pt x="391" y="378"/>
                      </a:lnTo>
                      <a:lnTo>
                        <a:pt x="387" y="373"/>
                      </a:lnTo>
                      <a:lnTo>
                        <a:pt x="384" y="367"/>
                      </a:lnTo>
                      <a:lnTo>
                        <a:pt x="378" y="362"/>
                      </a:lnTo>
                      <a:lnTo>
                        <a:pt x="376" y="361"/>
                      </a:lnTo>
                      <a:lnTo>
                        <a:pt x="376" y="361"/>
                      </a:lnTo>
                      <a:lnTo>
                        <a:pt x="364" y="353"/>
                      </a:lnTo>
                      <a:lnTo>
                        <a:pt x="352" y="344"/>
                      </a:lnTo>
                      <a:lnTo>
                        <a:pt x="341" y="335"/>
                      </a:lnTo>
                      <a:lnTo>
                        <a:pt x="330" y="324"/>
                      </a:lnTo>
                      <a:lnTo>
                        <a:pt x="320" y="313"/>
                      </a:lnTo>
                      <a:lnTo>
                        <a:pt x="311" y="303"/>
                      </a:lnTo>
                      <a:lnTo>
                        <a:pt x="302" y="290"/>
                      </a:lnTo>
                      <a:lnTo>
                        <a:pt x="294" y="278"/>
                      </a:lnTo>
                      <a:lnTo>
                        <a:pt x="287" y="265"/>
                      </a:lnTo>
                      <a:lnTo>
                        <a:pt x="280" y="251"/>
                      </a:lnTo>
                      <a:lnTo>
                        <a:pt x="274" y="237"/>
                      </a:lnTo>
                      <a:lnTo>
                        <a:pt x="270" y="223"/>
                      </a:lnTo>
                      <a:lnTo>
                        <a:pt x="265" y="207"/>
                      </a:lnTo>
                      <a:lnTo>
                        <a:pt x="262" y="193"/>
                      </a:lnTo>
                      <a:lnTo>
                        <a:pt x="260" y="178"/>
                      </a:lnTo>
                      <a:lnTo>
                        <a:pt x="258" y="162"/>
                      </a:lnTo>
                      <a:lnTo>
                        <a:pt x="258" y="144"/>
                      </a:lnTo>
                      <a:lnTo>
                        <a:pt x="258" y="144"/>
                      </a:lnTo>
                      <a:lnTo>
                        <a:pt x="258" y="133"/>
                      </a:lnTo>
                      <a:lnTo>
                        <a:pt x="256" y="120"/>
                      </a:lnTo>
                      <a:lnTo>
                        <a:pt x="249" y="90"/>
                      </a:lnTo>
                      <a:lnTo>
                        <a:pt x="250" y="90"/>
                      </a:lnTo>
                      <a:lnTo>
                        <a:pt x="245" y="71"/>
                      </a:lnTo>
                      <a:lnTo>
                        <a:pt x="245" y="71"/>
                      </a:lnTo>
                      <a:lnTo>
                        <a:pt x="244" y="70"/>
                      </a:lnTo>
                      <a:lnTo>
                        <a:pt x="244" y="70"/>
                      </a:lnTo>
                      <a:lnTo>
                        <a:pt x="244" y="70"/>
                      </a:lnTo>
                      <a:lnTo>
                        <a:pt x="244" y="70"/>
                      </a:lnTo>
                      <a:lnTo>
                        <a:pt x="244" y="70"/>
                      </a:lnTo>
                      <a:lnTo>
                        <a:pt x="244" y="70"/>
                      </a:lnTo>
                      <a:lnTo>
                        <a:pt x="241" y="64"/>
                      </a:lnTo>
                      <a:lnTo>
                        <a:pt x="241" y="64"/>
                      </a:lnTo>
                      <a:lnTo>
                        <a:pt x="241" y="64"/>
                      </a:lnTo>
                      <a:lnTo>
                        <a:pt x="241" y="64"/>
                      </a:lnTo>
                      <a:lnTo>
                        <a:pt x="239" y="57"/>
                      </a:lnTo>
                      <a:lnTo>
                        <a:pt x="239" y="57"/>
                      </a:lnTo>
                      <a:lnTo>
                        <a:pt x="239" y="57"/>
                      </a:lnTo>
                      <a:lnTo>
                        <a:pt x="239" y="57"/>
                      </a:lnTo>
                      <a:lnTo>
                        <a:pt x="237" y="52"/>
                      </a:lnTo>
                      <a:lnTo>
                        <a:pt x="237" y="52"/>
                      </a:lnTo>
                      <a:lnTo>
                        <a:pt x="237" y="51"/>
                      </a:lnTo>
                      <a:lnTo>
                        <a:pt x="237" y="51"/>
                      </a:lnTo>
                      <a:lnTo>
                        <a:pt x="235" y="47"/>
                      </a:lnTo>
                      <a:lnTo>
                        <a:pt x="235" y="47"/>
                      </a:lnTo>
                      <a:lnTo>
                        <a:pt x="235" y="44"/>
                      </a:lnTo>
                      <a:lnTo>
                        <a:pt x="235" y="44"/>
                      </a:lnTo>
                      <a:lnTo>
                        <a:pt x="233" y="41"/>
                      </a:lnTo>
                      <a:lnTo>
                        <a:pt x="233" y="41"/>
                      </a:lnTo>
                      <a:lnTo>
                        <a:pt x="233" y="39"/>
                      </a:lnTo>
                      <a:lnTo>
                        <a:pt x="233" y="39"/>
                      </a:lnTo>
                      <a:lnTo>
                        <a:pt x="231" y="36"/>
                      </a:lnTo>
                      <a:lnTo>
                        <a:pt x="231" y="36"/>
                      </a:lnTo>
                      <a:lnTo>
                        <a:pt x="230" y="34"/>
                      </a:lnTo>
                      <a:lnTo>
                        <a:pt x="230" y="34"/>
                      </a:lnTo>
                      <a:lnTo>
                        <a:pt x="229" y="31"/>
                      </a:lnTo>
                      <a:lnTo>
                        <a:pt x="229" y="31"/>
                      </a:lnTo>
                      <a:lnTo>
                        <a:pt x="227" y="29"/>
                      </a:lnTo>
                      <a:lnTo>
                        <a:pt x="227" y="29"/>
                      </a:lnTo>
                      <a:lnTo>
                        <a:pt x="226" y="27"/>
                      </a:lnTo>
                      <a:lnTo>
                        <a:pt x="226" y="27"/>
                      </a:lnTo>
                      <a:lnTo>
                        <a:pt x="225" y="25"/>
                      </a:lnTo>
                      <a:lnTo>
                        <a:pt x="225" y="25"/>
                      </a:lnTo>
                      <a:lnTo>
                        <a:pt x="223" y="23"/>
                      </a:lnTo>
                      <a:lnTo>
                        <a:pt x="223" y="23"/>
                      </a:lnTo>
                      <a:lnTo>
                        <a:pt x="222" y="21"/>
                      </a:lnTo>
                      <a:lnTo>
                        <a:pt x="222" y="21"/>
                      </a:lnTo>
                      <a:lnTo>
                        <a:pt x="221" y="18"/>
                      </a:lnTo>
                      <a:lnTo>
                        <a:pt x="221" y="18"/>
                      </a:lnTo>
                      <a:lnTo>
                        <a:pt x="220" y="17"/>
                      </a:lnTo>
                      <a:lnTo>
                        <a:pt x="220" y="17"/>
                      </a:lnTo>
                      <a:lnTo>
                        <a:pt x="219" y="15"/>
                      </a:lnTo>
                      <a:lnTo>
                        <a:pt x="219" y="15"/>
                      </a:lnTo>
                      <a:lnTo>
                        <a:pt x="217" y="14"/>
                      </a:lnTo>
                      <a:lnTo>
                        <a:pt x="217" y="14"/>
                      </a:lnTo>
                      <a:lnTo>
                        <a:pt x="216" y="12"/>
                      </a:lnTo>
                      <a:lnTo>
                        <a:pt x="216" y="12"/>
                      </a:lnTo>
                      <a:lnTo>
                        <a:pt x="214" y="11"/>
                      </a:lnTo>
                      <a:lnTo>
                        <a:pt x="214" y="11"/>
                      </a:lnTo>
                      <a:lnTo>
                        <a:pt x="213" y="10"/>
                      </a:lnTo>
                      <a:lnTo>
                        <a:pt x="213" y="10"/>
                      </a:lnTo>
                      <a:lnTo>
                        <a:pt x="211" y="8"/>
                      </a:lnTo>
                      <a:lnTo>
                        <a:pt x="211" y="8"/>
                      </a:lnTo>
                      <a:lnTo>
                        <a:pt x="210" y="8"/>
                      </a:lnTo>
                      <a:lnTo>
                        <a:pt x="210" y="8"/>
                      </a:lnTo>
                      <a:lnTo>
                        <a:pt x="205" y="3"/>
                      </a:lnTo>
                      <a:lnTo>
                        <a:pt x="198" y="0"/>
                      </a:lnTo>
                      <a:lnTo>
                        <a:pt x="192" y="3"/>
                      </a:lnTo>
                      <a:lnTo>
                        <a:pt x="192" y="3"/>
                      </a:lnTo>
                      <a:lnTo>
                        <a:pt x="189" y="6"/>
                      </a:lnTo>
                      <a:lnTo>
                        <a:pt x="189" y="6"/>
                      </a:lnTo>
                      <a:lnTo>
                        <a:pt x="187" y="7"/>
                      </a:lnTo>
                      <a:lnTo>
                        <a:pt x="187" y="7"/>
                      </a:lnTo>
                      <a:lnTo>
                        <a:pt x="185" y="8"/>
                      </a:lnTo>
                      <a:lnTo>
                        <a:pt x="185" y="8"/>
                      </a:lnTo>
                      <a:lnTo>
                        <a:pt x="184" y="9"/>
                      </a:lnTo>
                      <a:lnTo>
                        <a:pt x="184" y="9"/>
                      </a:lnTo>
                      <a:lnTo>
                        <a:pt x="183" y="10"/>
                      </a:lnTo>
                      <a:lnTo>
                        <a:pt x="183" y="10"/>
                      </a:lnTo>
                      <a:lnTo>
                        <a:pt x="182" y="11"/>
                      </a:lnTo>
                      <a:lnTo>
                        <a:pt x="182" y="11"/>
                      </a:lnTo>
                      <a:lnTo>
                        <a:pt x="181" y="12"/>
                      </a:lnTo>
                      <a:lnTo>
                        <a:pt x="181" y="12"/>
                      </a:lnTo>
                      <a:lnTo>
                        <a:pt x="179" y="14"/>
                      </a:lnTo>
                      <a:lnTo>
                        <a:pt x="179" y="14"/>
                      </a:lnTo>
                      <a:lnTo>
                        <a:pt x="178" y="15"/>
                      </a:lnTo>
                      <a:lnTo>
                        <a:pt x="178" y="15"/>
                      </a:lnTo>
                      <a:lnTo>
                        <a:pt x="177" y="17"/>
                      </a:lnTo>
                      <a:lnTo>
                        <a:pt x="177" y="17"/>
                      </a:lnTo>
                      <a:lnTo>
                        <a:pt x="176" y="18"/>
                      </a:lnTo>
                      <a:lnTo>
                        <a:pt x="176" y="18"/>
                      </a:lnTo>
                      <a:lnTo>
                        <a:pt x="175" y="21"/>
                      </a:lnTo>
                      <a:lnTo>
                        <a:pt x="175" y="21"/>
                      </a:lnTo>
                      <a:lnTo>
                        <a:pt x="172" y="23"/>
                      </a:lnTo>
                      <a:lnTo>
                        <a:pt x="172" y="23"/>
                      </a:lnTo>
                      <a:lnTo>
                        <a:pt x="171" y="25"/>
                      </a:lnTo>
                      <a:lnTo>
                        <a:pt x="171" y="25"/>
                      </a:lnTo>
                      <a:lnTo>
                        <a:pt x="170" y="27"/>
                      </a:lnTo>
                      <a:lnTo>
                        <a:pt x="170" y="27"/>
                      </a:lnTo>
                      <a:lnTo>
                        <a:pt x="169" y="28"/>
                      </a:lnTo>
                      <a:lnTo>
                        <a:pt x="169" y="28"/>
                      </a:lnTo>
                      <a:lnTo>
                        <a:pt x="168" y="31"/>
                      </a:lnTo>
                      <a:lnTo>
                        <a:pt x="168" y="31"/>
                      </a:lnTo>
                      <a:lnTo>
                        <a:pt x="167" y="34"/>
                      </a:lnTo>
                      <a:lnTo>
                        <a:pt x="167" y="34"/>
                      </a:lnTo>
                      <a:lnTo>
                        <a:pt x="166" y="36"/>
                      </a:lnTo>
                      <a:lnTo>
                        <a:pt x="166" y="36"/>
                      </a:lnTo>
                      <a:lnTo>
                        <a:pt x="165" y="38"/>
                      </a:lnTo>
                      <a:lnTo>
                        <a:pt x="165" y="38"/>
                      </a:lnTo>
                      <a:lnTo>
                        <a:pt x="164" y="41"/>
                      </a:lnTo>
                      <a:lnTo>
                        <a:pt x="164" y="41"/>
                      </a:lnTo>
                      <a:lnTo>
                        <a:pt x="163" y="43"/>
                      </a:lnTo>
                      <a:lnTo>
                        <a:pt x="163" y="43"/>
                      </a:lnTo>
                      <a:lnTo>
                        <a:pt x="160" y="47"/>
                      </a:lnTo>
                      <a:lnTo>
                        <a:pt x="160" y="47"/>
                      </a:lnTo>
                      <a:lnTo>
                        <a:pt x="159" y="49"/>
                      </a:lnTo>
                      <a:lnTo>
                        <a:pt x="159" y="49"/>
                      </a:lnTo>
                      <a:lnTo>
                        <a:pt x="158" y="52"/>
                      </a:lnTo>
                      <a:lnTo>
                        <a:pt x="158" y="52"/>
                      </a:lnTo>
                      <a:lnTo>
                        <a:pt x="157" y="55"/>
                      </a:lnTo>
                      <a:lnTo>
                        <a:pt x="157" y="55"/>
                      </a:lnTo>
                      <a:lnTo>
                        <a:pt x="156" y="58"/>
                      </a:lnTo>
                      <a:lnTo>
                        <a:pt x="156" y="58"/>
                      </a:lnTo>
                      <a:lnTo>
                        <a:pt x="155" y="62"/>
                      </a:lnTo>
                      <a:lnTo>
                        <a:pt x="155" y="62"/>
                      </a:lnTo>
                      <a:lnTo>
                        <a:pt x="154" y="64"/>
                      </a:lnTo>
                      <a:lnTo>
                        <a:pt x="154" y="64"/>
                      </a:lnTo>
                      <a:lnTo>
                        <a:pt x="153" y="69"/>
                      </a:lnTo>
                      <a:lnTo>
                        <a:pt x="153" y="69"/>
                      </a:lnTo>
                      <a:lnTo>
                        <a:pt x="152" y="70"/>
                      </a:lnTo>
                      <a:lnTo>
                        <a:pt x="152" y="70"/>
                      </a:lnTo>
                      <a:lnTo>
                        <a:pt x="152" y="71"/>
                      </a:lnTo>
                      <a:lnTo>
                        <a:pt x="152" y="71"/>
                      </a:lnTo>
                      <a:lnTo>
                        <a:pt x="152" y="71"/>
                      </a:lnTo>
                      <a:lnTo>
                        <a:pt x="146" y="90"/>
                      </a:lnTo>
                      <a:lnTo>
                        <a:pt x="148" y="90"/>
                      </a:lnTo>
                      <a:lnTo>
                        <a:pt x="148" y="90"/>
                      </a:lnTo>
                      <a:lnTo>
                        <a:pt x="141" y="120"/>
                      </a:lnTo>
                      <a:lnTo>
                        <a:pt x="139" y="133"/>
                      </a:lnTo>
                      <a:lnTo>
                        <a:pt x="139" y="144"/>
                      </a:lnTo>
                      <a:lnTo>
                        <a:pt x="139" y="162"/>
                      </a:lnTo>
                      <a:lnTo>
                        <a:pt x="139" y="162"/>
                      </a:lnTo>
                      <a:lnTo>
                        <a:pt x="137" y="178"/>
                      </a:lnTo>
                      <a:lnTo>
                        <a:pt x="135" y="193"/>
                      </a:lnTo>
                      <a:lnTo>
                        <a:pt x="131" y="209"/>
                      </a:lnTo>
                      <a:lnTo>
                        <a:pt x="127" y="223"/>
                      </a:lnTo>
                      <a:lnTo>
                        <a:pt x="122" y="237"/>
                      </a:lnTo>
                      <a:lnTo>
                        <a:pt x="116" y="251"/>
                      </a:lnTo>
                      <a:lnTo>
                        <a:pt x="110" y="265"/>
                      </a:lnTo>
                      <a:lnTo>
                        <a:pt x="102" y="278"/>
                      </a:lnTo>
                      <a:lnTo>
                        <a:pt x="95" y="290"/>
                      </a:lnTo>
                      <a:lnTo>
                        <a:pt x="86" y="303"/>
                      </a:lnTo>
                      <a:lnTo>
                        <a:pt x="76" y="313"/>
                      </a:lnTo>
                      <a:lnTo>
                        <a:pt x="67" y="324"/>
                      </a:lnTo>
                      <a:lnTo>
                        <a:pt x="56" y="335"/>
                      </a:lnTo>
                      <a:lnTo>
                        <a:pt x="44" y="344"/>
                      </a:lnTo>
                      <a:lnTo>
                        <a:pt x="32" y="353"/>
                      </a:lnTo>
                      <a:lnTo>
                        <a:pt x="20" y="361"/>
                      </a:lnTo>
                      <a:lnTo>
                        <a:pt x="19" y="362"/>
                      </a:lnTo>
                      <a:lnTo>
                        <a:pt x="19" y="362"/>
                      </a:lnTo>
                      <a:lnTo>
                        <a:pt x="13" y="367"/>
                      </a:lnTo>
                      <a:lnTo>
                        <a:pt x="13" y="367"/>
                      </a:lnTo>
                      <a:lnTo>
                        <a:pt x="8" y="372"/>
                      </a:lnTo>
                      <a:lnTo>
                        <a:pt x="6" y="378"/>
                      </a:lnTo>
                      <a:lnTo>
                        <a:pt x="4" y="386"/>
                      </a:lnTo>
                      <a:lnTo>
                        <a:pt x="2" y="393"/>
                      </a:lnTo>
                      <a:lnTo>
                        <a:pt x="1" y="411"/>
                      </a:lnTo>
                      <a:lnTo>
                        <a:pt x="0" y="426"/>
                      </a:lnTo>
                      <a:lnTo>
                        <a:pt x="0" y="426"/>
                      </a:lnTo>
                      <a:lnTo>
                        <a:pt x="1" y="438"/>
                      </a:lnTo>
                      <a:lnTo>
                        <a:pt x="1" y="444"/>
                      </a:lnTo>
                      <a:lnTo>
                        <a:pt x="2" y="450"/>
                      </a:lnTo>
                      <a:lnTo>
                        <a:pt x="2" y="450"/>
                      </a:lnTo>
                      <a:lnTo>
                        <a:pt x="57" y="450"/>
                      </a:lnTo>
                      <a:lnTo>
                        <a:pt x="57" y="450"/>
                      </a:lnTo>
                      <a:lnTo>
                        <a:pt x="58" y="461"/>
                      </a:lnTo>
                      <a:lnTo>
                        <a:pt x="59" y="474"/>
                      </a:lnTo>
                      <a:lnTo>
                        <a:pt x="72" y="474"/>
                      </a:lnTo>
                      <a:lnTo>
                        <a:pt x="111" y="474"/>
                      </a:lnTo>
                      <a:lnTo>
                        <a:pt x="124" y="474"/>
                      </a:lnTo>
                      <a:lnTo>
                        <a:pt x="125" y="461"/>
                      </a:lnTo>
                      <a:lnTo>
                        <a:pt x="125" y="461"/>
                      </a:lnTo>
                      <a:lnTo>
                        <a:pt x="125" y="450"/>
                      </a:lnTo>
                      <a:lnTo>
                        <a:pt x="138" y="450"/>
                      </a:lnTo>
                      <a:lnTo>
                        <a:pt x="138" y="450"/>
                      </a:lnTo>
                      <a:lnTo>
                        <a:pt x="139" y="469"/>
                      </a:lnTo>
                      <a:lnTo>
                        <a:pt x="140" y="475"/>
                      </a:lnTo>
                      <a:lnTo>
                        <a:pt x="257" y="475"/>
                      </a:lnTo>
                      <a:lnTo>
                        <a:pt x="258" y="469"/>
                      </a:lnTo>
                      <a:lnTo>
                        <a:pt x="258" y="469"/>
                      </a:lnTo>
                      <a:lnTo>
                        <a:pt x="259" y="450"/>
                      </a:lnTo>
                      <a:lnTo>
                        <a:pt x="271" y="450"/>
                      </a:lnTo>
                      <a:lnTo>
                        <a:pt x="271" y="450"/>
                      </a:lnTo>
                      <a:lnTo>
                        <a:pt x="272" y="461"/>
                      </a:lnTo>
                      <a:lnTo>
                        <a:pt x="273" y="474"/>
                      </a:lnTo>
                      <a:lnTo>
                        <a:pt x="286" y="474"/>
                      </a:lnTo>
                      <a:lnTo>
                        <a:pt x="325" y="474"/>
                      </a:lnTo>
                      <a:lnTo>
                        <a:pt x="338" y="474"/>
                      </a:lnTo>
                      <a:lnTo>
                        <a:pt x="339" y="461"/>
                      </a:lnTo>
                      <a:lnTo>
                        <a:pt x="339" y="461"/>
                      </a:lnTo>
                      <a:lnTo>
                        <a:pt x="339" y="450"/>
                      </a:lnTo>
                      <a:lnTo>
                        <a:pt x="395" y="450"/>
                      </a:lnTo>
                      <a:lnTo>
                        <a:pt x="395" y="450"/>
                      </a:lnTo>
                      <a:lnTo>
                        <a:pt x="396" y="444"/>
                      </a:lnTo>
                      <a:lnTo>
                        <a:pt x="396" y="444"/>
                      </a:lnTo>
                      <a:lnTo>
                        <a:pt x="396" y="438"/>
                      </a:lnTo>
                      <a:lnTo>
                        <a:pt x="396" y="427"/>
                      </a:lnTo>
                      <a:lnTo>
                        <a:pt x="396" y="427"/>
                      </a:lnTo>
                      <a:close/>
                      <a:moveTo>
                        <a:pt x="369" y="373"/>
                      </a:moveTo>
                      <a:lnTo>
                        <a:pt x="374" y="378"/>
                      </a:lnTo>
                      <a:lnTo>
                        <a:pt x="374" y="378"/>
                      </a:lnTo>
                      <a:lnTo>
                        <a:pt x="376" y="380"/>
                      </a:lnTo>
                      <a:lnTo>
                        <a:pt x="378" y="384"/>
                      </a:lnTo>
                      <a:lnTo>
                        <a:pt x="376" y="384"/>
                      </a:lnTo>
                      <a:lnTo>
                        <a:pt x="375" y="382"/>
                      </a:lnTo>
                      <a:lnTo>
                        <a:pt x="375" y="382"/>
                      </a:lnTo>
                      <a:lnTo>
                        <a:pt x="362" y="377"/>
                      </a:lnTo>
                      <a:lnTo>
                        <a:pt x="351" y="371"/>
                      </a:lnTo>
                      <a:lnTo>
                        <a:pt x="339" y="363"/>
                      </a:lnTo>
                      <a:lnTo>
                        <a:pt x="328" y="355"/>
                      </a:lnTo>
                      <a:lnTo>
                        <a:pt x="318" y="348"/>
                      </a:lnTo>
                      <a:lnTo>
                        <a:pt x="308" y="339"/>
                      </a:lnTo>
                      <a:lnTo>
                        <a:pt x="300" y="331"/>
                      </a:lnTo>
                      <a:lnTo>
                        <a:pt x="292" y="322"/>
                      </a:lnTo>
                      <a:lnTo>
                        <a:pt x="285" y="312"/>
                      </a:lnTo>
                      <a:lnTo>
                        <a:pt x="279" y="303"/>
                      </a:lnTo>
                      <a:lnTo>
                        <a:pt x="274" y="292"/>
                      </a:lnTo>
                      <a:lnTo>
                        <a:pt x="268" y="281"/>
                      </a:lnTo>
                      <a:lnTo>
                        <a:pt x="265" y="270"/>
                      </a:lnTo>
                      <a:lnTo>
                        <a:pt x="262" y="259"/>
                      </a:lnTo>
                      <a:lnTo>
                        <a:pt x="260" y="249"/>
                      </a:lnTo>
                      <a:lnTo>
                        <a:pt x="259" y="237"/>
                      </a:lnTo>
                      <a:lnTo>
                        <a:pt x="259" y="237"/>
                      </a:lnTo>
                      <a:lnTo>
                        <a:pt x="267" y="257"/>
                      </a:lnTo>
                      <a:lnTo>
                        <a:pt x="278" y="278"/>
                      </a:lnTo>
                      <a:lnTo>
                        <a:pt x="289" y="296"/>
                      </a:lnTo>
                      <a:lnTo>
                        <a:pt x="302" y="314"/>
                      </a:lnTo>
                      <a:lnTo>
                        <a:pt x="317" y="331"/>
                      </a:lnTo>
                      <a:lnTo>
                        <a:pt x="333" y="347"/>
                      </a:lnTo>
                      <a:lnTo>
                        <a:pt x="351" y="360"/>
                      </a:lnTo>
                      <a:lnTo>
                        <a:pt x="369" y="373"/>
                      </a:lnTo>
                      <a:lnTo>
                        <a:pt x="369" y="373"/>
                      </a:lnTo>
                      <a:close/>
                      <a:moveTo>
                        <a:pt x="166" y="75"/>
                      </a:moveTo>
                      <a:lnTo>
                        <a:pt x="166" y="75"/>
                      </a:lnTo>
                      <a:lnTo>
                        <a:pt x="166" y="74"/>
                      </a:lnTo>
                      <a:lnTo>
                        <a:pt x="166" y="74"/>
                      </a:lnTo>
                      <a:lnTo>
                        <a:pt x="167" y="70"/>
                      </a:lnTo>
                      <a:lnTo>
                        <a:pt x="167" y="70"/>
                      </a:lnTo>
                      <a:lnTo>
                        <a:pt x="168" y="68"/>
                      </a:lnTo>
                      <a:lnTo>
                        <a:pt x="168" y="68"/>
                      </a:lnTo>
                      <a:lnTo>
                        <a:pt x="169" y="65"/>
                      </a:lnTo>
                      <a:lnTo>
                        <a:pt x="169" y="65"/>
                      </a:lnTo>
                      <a:lnTo>
                        <a:pt x="170" y="63"/>
                      </a:lnTo>
                      <a:lnTo>
                        <a:pt x="170" y="63"/>
                      </a:lnTo>
                      <a:lnTo>
                        <a:pt x="170" y="61"/>
                      </a:lnTo>
                      <a:lnTo>
                        <a:pt x="170" y="61"/>
                      </a:lnTo>
                      <a:lnTo>
                        <a:pt x="171" y="57"/>
                      </a:lnTo>
                      <a:lnTo>
                        <a:pt x="171" y="57"/>
                      </a:lnTo>
                      <a:lnTo>
                        <a:pt x="172" y="55"/>
                      </a:lnTo>
                      <a:lnTo>
                        <a:pt x="172" y="55"/>
                      </a:lnTo>
                      <a:lnTo>
                        <a:pt x="173" y="53"/>
                      </a:lnTo>
                      <a:lnTo>
                        <a:pt x="173" y="53"/>
                      </a:lnTo>
                      <a:lnTo>
                        <a:pt x="175" y="51"/>
                      </a:lnTo>
                      <a:lnTo>
                        <a:pt x="175" y="51"/>
                      </a:lnTo>
                      <a:lnTo>
                        <a:pt x="176" y="48"/>
                      </a:lnTo>
                      <a:lnTo>
                        <a:pt x="176" y="48"/>
                      </a:lnTo>
                      <a:lnTo>
                        <a:pt x="177" y="47"/>
                      </a:lnTo>
                      <a:lnTo>
                        <a:pt x="177" y="47"/>
                      </a:lnTo>
                      <a:lnTo>
                        <a:pt x="178" y="43"/>
                      </a:lnTo>
                      <a:lnTo>
                        <a:pt x="178" y="43"/>
                      </a:lnTo>
                      <a:lnTo>
                        <a:pt x="178" y="42"/>
                      </a:lnTo>
                      <a:lnTo>
                        <a:pt x="178" y="42"/>
                      </a:lnTo>
                      <a:lnTo>
                        <a:pt x="180" y="39"/>
                      </a:lnTo>
                      <a:lnTo>
                        <a:pt x="180" y="39"/>
                      </a:lnTo>
                      <a:lnTo>
                        <a:pt x="180" y="38"/>
                      </a:lnTo>
                      <a:lnTo>
                        <a:pt x="180" y="38"/>
                      </a:lnTo>
                      <a:lnTo>
                        <a:pt x="182" y="36"/>
                      </a:lnTo>
                      <a:lnTo>
                        <a:pt x="182" y="36"/>
                      </a:lnTo>
                      <a:lnTo>
                        <a:pt x="182" y="35"/>
                      </a:lnTo>
                      <a:lnTo>
                        <a:pt x="182" y="35"/>
                      </a:lnTo>
                      <a:lnTo>
                        <a:pt x="183" y="31"/>
                      </a:lnTo>
                      <a:lnTo>
                        <a:pt x="183" y="31"/>
                      </a:lnTo>
                      <a:lnTo>
                        <a:pt x="184" y="30"/>
                      </a:lnTo>
                      <a:lnTo>
                        <a:pt x="184" y="30"/>
                      </a:lnTo>
                      <a:lnTo>
                        <a:pt x="185" y="28"/>
                      </a:lnTo>
                      <a:lnTo>
                        <a:pt x="185" y="28"/>
                      </a:lnTo>
                      <a:lnTo>
                        <a:pt x="186" y="27"/>
                      </a:lnTo>
                      <a:lnTo>
                        <a:pt x="186" y="27"/>
                      </a:lnTo>
                      <a:lnTo>
                        <a:pt x="187" y="26"/>
                      </a:lnTo>
                      <a:lnTo>
                        <a:pt x="187" y="26"/>
                      </a:lnTo>
                      <a:lnTo>
                        <a:pt x="189" y="25"/>
                      </a:lnTo>
                      <a:lnTo>
                        <a:pt x="189" y="25"/>
                      </a:lnTo>
                      <a:lnTo>
                        <a:pt x="191" y="23"/>
                      </a:lnTo>
                      <a:lnTo>
                        <a:pt x="191" y="23"/>
                      </a:lnTo>
                      <a:lnTo>
                        <a:pt x="191" y="22"/>
                      </a:lnTo>
                      <a:lnTo>
                        <a:pt x="191" y="22"/>
                      </a:lnTo>
                      <a:lnTo>
                        <a:pt x="193" y="21"/>
                      </a:lnTo>
                      <a:lnTo>
                        <a:pt x="193" y="21"/>
                      </a:lnTo>
                      <a:lnTo>
                        <a:pt x="194" y="20"/>
                      </a:lnTo>
                      <a:lnTo>
                        <a:pt x="194" y="20"/>
                      </a:lnTo>
                      <a:lnTo>
                        <a:pt x="195" y="18"/>
                      </a:lnTo>
                      <a:lnTo>
                        <a:pt x="195" y="18"/>
                      </a:lnTo>
                      <a:lnTo>
                        <a:pt x="196" y="17"/>
                      </a:lnTo>
                      <a:lnTo>
                        <a:pt x="196" y="17"/>
                      </a:lnTo>
                      <a:lnTo>
                        <a:pt x="198" y="16"/>
                      </a:lnTo>
                      <a:lnTo>
                        <a:pt x="198" y="16"/>
                      </a:lnTo>
                      <a:lnTo>
                        <a:pt x="200" y="17"/>
                      </a:lnTo>
                      <a:lnTo>
                        <a:pt x="200" y="17"/>
                      </a:lnTo>
                      <a:lnTo>
                        <a:pt x="203" y="20"/>
                      </a:lnTo>
                      <a:lnTo>
                        <a:pt x="203" y="20"/>
                      </a:lnTo>
                      <a:lnTo>
                        <a:pt x="203" y="20"/>
                      </a:lnTo>
                      <a:lnTo>
                        <a:pt x="203" y="20"/>
                      </a:lnTo>
                      <a:lnTo>
                        <a:pt x="205" y="22"/>
                      </a:lnTo>
                      <a:lnTo>
                        <a:pt x="205" y="22"/>
                      </a:lnTo>
                      <a:lnTo>
                        <a:pt x="205" y="22"/>
                      </a:lnTo>
                      <a:lnTo>
                        <a:pt x="205" y="22"/>
                      </a:lnTo>
                      <a:lnTo>
                        <a:pt x="207" y="24"/>
                      </a:lnTo>
                      <a:lnTo>
                        <a:pt x="207" y="24"/>
                      </a:lnTo>
                      <a:lnTo>
                        <a:pt x="208" y="25"/>
                      </a:lnTo>
                      <a:lnTo>
                        <a:pt x="208" y="25"/>
                      </a:lnTo>
                      <a:lnTo>
                        <a:pt x="209" y="27"/>
                      </a:lnTo>
                      <a:lnTo>
                        <a:pt x="209" y="27"/>
                      </a:lnTo>
                      <a:lnTo>
                        <a:pt x="210" y="27"/>
                      </a:lnTo>
                      <a:lnTo>
                        <a:pt x="210" y="27"/>
                      </a:lnTo>
                      <a:lnTo>
                        <a:pt x="211" y="30"/>
                      </a:lnTo>
                      <a:lnTo>
                        <a:pt x="211" y="30"/>
                      </a:lnTo>
                      <a:lnTo>
                        <a:pt x="212" y="30"/>
                      </a:lnTo>
                      <a:lnTo>
                        <a:pt x="212" y="30"/>
                      </a:lnTo>
                      <a:lnTo>
                        <a:pt x="213" y="34"/>
                      </a:lnTo>
                      <a:lnTo>
                        <a:pt x="213" y="34"/>
                      </a:lnTo>
                      <a:lnTo>
                        <a:pt x="214" y="35"/>
                      </a:lnTo>
                      <a:lnTo>
                        <a:pt x="214" y="35"/>
                      </a:lnTo>
                      <a:lnTo>
                        <a:pt x="216" y="37"/>
                      </a:lnTo>
                      <a:lnTo>
                        <a:pt x="216" y="37"/>
                      </a:lnTo>
                      <a:lnTo>
                        <a:pt x="217" y="38"/>
                      </a:lnTo>
                      <a:lnTo>
                        <a:pt x="217" y="38"/>
                      </a:lnTo>
                      <a:lnTo>
                        <a:pt x="218" y="41"/>
                      </a:lnTo>
                      <a:lnTo>
                        <a:pt x="218" y="41"/>
                      </a:lnTo>
                      <a:lnTo>
                        <a:pt x="218" y="42"/>
                      </a:lnTo>
                      <a:lnTo>
                        <a:pt x="218" y="42"/>
                      </a:lnTo>
                      <a:lnTo>
                        <a:pt x="220" y="45"/>
                      </a:lnTo>
                      <a:lnTo>
                        <a:pt x="220" y="45"/>
                      </a:lnTo>
                      <a:lnTo>
                        <a:pt x="220" y="47"/>
                      </a:lnTo>
                      <a:lnTo>
                        <a:pt x="220" y="47"/>
                      </a:lnTo>
                      <a:lnTo>
                        <a:pt x="222" y="50"/>
                      </a:lnTo>
                      <a:lnTo>
                        <a:pt x="222" y="50"/>
                      </a:lnTo>
                      <a:lnTo>
                        <a:pt x="222" y="51"/>
                      </a:lnTo>
                      <a:lnTo>
                        <a:pt x="222" y="51"/>
                      </a:lnTo>
                      <a:lnTo>
                        <a:pt x="223" y="55"/>
                      </a:lnTo>
                      <a:lnTo>
                        <a:pt x="223" y="55"/>
                      </a:lnTo>
                      <a:lnTo>
                        <a:pt x="224" y="55"/>
                      </a:lnTo>
                      <a:lnTo>
                        <a:pt x="224" y="55"/>
                      </a:lnTo>
                      <a:lnTo>
                        <a:pt x="225" y="60"/>
                      </a:lnTo>
                      <a:lnTo>
                        <a:pt x="225" y="60"/>
                      </a:lnTo>
                      <a:lnTo>
                        <a:pt x="225" y="61"/>
                      </a:lnTo>
                      <a:lnTo>
                        <a:pt x="225" y="61"/>
                      </a:lnTo>
                      <a:lnTo>
                        <a:pt x="231" y="76"/>
                      </a:lnTo>
                      <a:lnTo>
                        <a:pt x="166" y="76"/>
                      </a:lnTo>
                      <a:lnTo>
                        <a:pt x="166" y="76"/>
                      </a:lnTo>
                      <a:lnTo>
                        <a:pt x="166" y="75"/>
                      </a:lnTo>
                      <a:lnTo>
                        <a:pt x="166" y="75"/>
                      </a:lnTo>
                      <a:close/>
                      <a:moveTo>
                        <a:pt x="166" y="90"/>
                      </a:moveTo>
                      <a:lnTo>
                        <a:pt x="231" y="90"/>
                      </a:lnTo>
                      <a:lnTo>
                        <a:pt x="235" y="90"/>
                      </a:lnTo>
                      <a:lnTo>
                        <a:pt x="235" y="90"/>
                      </a:lnTo>
                      <a:lnTo>
                        <a:pt x="238" y="105"/>
                      </a:lnTo>
                      <a:lnTo>
                        <a:pt x="241" y="119"/>
                      </a:lnTo>
                      <a:lnTo>
                        <a:pt x="243" y="132"/>
                      </a:lnTo>
                      <a:lnTo>
                        <a:pt x="244" y="142"/>
                      </a:lnTo>
                      <a:lnTo>
                        <a:pt x="243" y="142"/>
                      </a:lnTo>
                      <a:lnTo>
                        <a:pt x="243" y="142"/>
                      </a:lnTo>
                      <a:lnTo>
                        <a:pt x="244" y="163"/>
                      </a:lnTo>
                      <a:lnTo>
                        <a:pt x="244" y="434"/>
                      </a:lnTo>
                      <a:lnTo>
                        <a:pt x="153" y="434"/>
                      </a:lnTo>
                      <a:lnTo>
                        <a:pt x="153" y="163"/>
                      </a:lnTo>
                      <a:lnTo>
                        <a:pt x="153" y="163"/>
                      </a:lnTo>
                      <a:lnTo>
                        <a:pt x="154" y="142"/>
                      </a:lnTo>
                      <a:lnTo>
                        <a:pt x="153" y="142"/>
                      </a:lnTo>
                      <a:lnTo>
                        <a:pt x="153" y="142"/>
                      </a:lnTo>
                      <a:lnTo>
                        <a:pt x="154" y="132"/>
                      </a:lnTo>
                      <a:lnTo>
                        <a:pt x="155" y="119"/>
                      </a:lnTo>
                      <a:lnTo>
                        <a:pt x="158" y="105"/>
                      </a:lnTo>
                      <a:lnTo>
                        <a:pt x="162" y="90"/>
                      </a:lnTo>
                      <a:lnTo>
                        <a:pt x="166" y="90"/>
                      </a:lnTo>
                      <a:close/>
                      <a:moveTo>
                        <a:pt x="22" y="378"/>
                      </a:moveTo>
                      <a:lnTo>
                        <a:pt x="22" y="378"/>
                      </a:lnTo>
                      <a:lnTo>
                        <a:pt x="28" y="373"/>
                      </a:lnTo>
                      <a:lnTo>
                        <a:pt x="28" y="373"/>
                      </a:lnTo>
                      <a:lnTo>
                        <a:pt x="46" y="361"/>
                      </a:lnTo>
                      <a:lnTo>
                        <a:pt x="62" y="347"/>
                      </a:lnTo>
                      <a:lnTo>
                        <a:pt x="78" y="333"/>
                      </a:lnTo>
                      <a:lnTo>
                        <a:pt x="92" y="317"/>
                      </a:lnTo>
                      <a:lnTo>
                        <a:pt x="105" y="298"/>
                      </a:lnTo>
                      <a:lnTo>
                        <a:pt x="117" y="280"/>
                      </a:lnTo>
                      <a:lnTo>
                        <a:pt x="127" y="260"/>
                      </a:lnTo>
                      <a:lnTo>
                        <a:pt x="136" y="241"/>
                      </a:lnTo>
                      <a:lnTo>
                        <a:pt x="136" y="241"/>
                      </a:lnTo>
                      <a:lnTo>
                        <a:pt x="135" y="252"/>
                      </a:lnTo>
                      <a:lnTo>
                        <a:pt x="132" y="263"/>
                      </a:lnTo>
                      <a:lnTo>
                        <a:pt x="129" y="273"/>
                      </a:lnTo>
                      <a:lnTo>
                        <a:pt x="125" y="284"/>
                      </a:lnTo>
                      <a:lnTo>
                        <a:pt x="121" y="295"/>
                      </a:lnTo>
                      <a:lnTo>
                        <a:pt x="115" y="305"/>
                      </a:lnTo>
                      <a:lnTo>
                        <a:pt x="109" y="314"/>
                      </a:lnTo>
                      <a:lnTo>
                        <a:pt x="102" y="323"/>
                      </a:lnTo>
                      <a:lnTo>
                        <a:pt x="95" y="333"/>
                      </a:lnTo>
                      <a:lnTo>
                        <a:pt x="86" y="341"/>
                      </a:lnTo>
                      <a:lnTo>
                        <a:pt x="76" y="349"/>
                      </a:lnTo>
                      <a:lnTo>
                        <a:pt x="67" y="357"/>
                      </a:lnTo>
                      <a:lnTo>
                        <a:pt x="56" y="364"/>
                      </a:lnTo>
                      <a:lnTo>
                        <a:pt x="45" y="371"/>
                      </a:lnTo>
                      <a:lnTo>
                        <a:pt x="33" y="377"/>
                      </a:lnTo>
                      <a:lnTo>
                        <a:pt x="21" y="382"/>
                      </a:lnTo>
                      <a:lnTo>
                        <a:pt x="20" y="384"/>
                      </a:lnTo>
                      <a:lnTo>
                        <a:pt x="20" y="384"/>
                      </a:lnTo>
                      <a:lnTo>
                        <a:pt x="19" y="384"/>
                      </a:lnTo>
                      <a:lnTo>
                        <a:pt x="19" y="384"/>
                      </a:lnTo>
                      <a:lnTo>
                        <a:pt x="20" y="380"/>
                      </a:lnTo>
                      <a:lnTo>
                        <a:pt x="22" y="378"/>
                      </a:lnTo>
                      <a:lnTo>
                        <a:pt x="22" y="378"/>
                      </a:lnTo>
                      <a:close/>
                      <a:moveTo>
                        <a:pt x="15" y="428"/>
                      </a:moveTo>
                      <a:lnTo>
                        <a:pt x="15" y="428"/>
                      </a:lnTo>
                      <a:lnTo>
                        <a:pt x="15" y="418"/>
                      </a:lnTo>
                      <a:lnTo>
                        <a:pt x="16" y="409"/>
                      </a:lnTo>
                      <a:lnTo>
                        <a:pt x="18" y="403"/>
                      </a:lnTo>
                      <a:lnTo>
                        <a:pt x="19" y="401"/>
                      </a:lnTo>
                      <a:lnTo>
                        <a:pt x="21" y="400"/>
                      </a:lnTo>
                      <a:lnTo>
                        <a:pt x="21" y="400"/>
                      </a:lnTo>
                      <a:lnTo>
                        <a:pt x="27" y="395"/>
                      </a:lnTo>
                      <a:lnTo>
                        <a:pt x="27" y="395"/>
                      </a:lnTo>
                      <a:lnTo>
                        <a:pt x="46" y="386"/>
                      </a:lnTo>
                      <a:lnTo>
                        <a:pt x="64" y="375"/>
                      </a:lnTo>
                      <a:lnTo>
                        <a:pt x="82" y="364"/>
                      </a:lnTo>
                      <a:lnTo>
                        <a:pt x="97" y="351"/>
                      </a:lnTo>
                      <a:lnTo>
                        <a:pt x="110" y="337"/>
                      </a:lnTo>
                      <a:lnTo>
                        <a:pt x="121" y="322"/>
                      </a:lnTo>
                      <a:lnTo>
                        <a:pt x="130" y="306"/>
                      </a:lnTo>
                      <a:lnTo>
                        <a:pt x="139" y="290"/>
                      </a:lnTo>
                      <a:lnTo>
                        <a:pt x="139" y="434"/>
                      </a:lnTo>
                      <a:lnTo>
                        <a:pt x="139" y="436"/>
                      </a:lnTo>
                      <a:lnTo>
                        <a:pt x="125" y="436"/>
                      </a:lnTo>
                      <a:lnTo>
                        <a:pt x="125" y="436"/>
                      </a:lnTo>
                      <a:lnTo>
                        <a:pt x="125" y="425"/>
                      </a:lnTo>
                      <a:lnTo>
                        <a:pt x="123" y="413"/>
                      </a:lnTo>
                      <a:lnTo>
                        <a:pt x="121" y="401"/>
                      </a:lnTo>
                      <a:lnTo>
                        <a:pt x="116" y="391"/>
                      </a:lnTo>
                      <a:lnTo>
                        <a:pt x="112" y="382"/>
                      </a:lnTo>
                      <a:lnTo>
                        <a:pt x="106" y="375"/>
                      </a:lnTo>
                      <a:lnTo>
                        <a:pt x="103" y="373"/>
                      </a:lnTo>
                      <a:lnTo>
                        <a:pt x="99" y="371"/>
                      </a:lnTo>
                      <a:lnTo>
                        <a:pt x="96" y="369"/>
                      </a:lnTo>
                      <a:lnTo>
                        <a:pt x="91" y="369"/>
                      </a:lnTo>
                      <a:lnTo>
                        <a:pt x="91" y="369"/>
                      </a:lnTo>
                      <a:lnTo>
                        <a:pt x="87" y="369"/>
                      </a:lnTo>
                      <a:lnTo>
                        <a:pt x="83" y="371"/>
                      </a:lnTo>
                      <a:lnTo>
                        <a:pt x="79" y="373"/>
                      </a:lnTo>
                      <a:lnTo>
                        <a:pt x="76" y="375"/>
                      </a:lnTo>
                      <a:lnTo>
                        <a:pt x="71" y="382"/>
                      </a:lnTo>
                      <a:lnTo>
                        <a:pt x="65" y="391"/>
                      </a:lnTo>
                      <a:lnTo>
                        <a:pt x="62" y="401"/>
                      </a:lnTo>
                      <a:lnTo>
                        <a:pt x="60" y="413"/>
                      </a:lnTo>
                      <a:lnTo>
                        <a:pt x="58" y="425"/>
                      </a:lnTo>
                      <a:lnTo>
                        <a:pt x="57" y="436"/>
                      </a:lnTo>
                      <a:lnTo>
                        <a:pt x="15" y="436"/>
                      </a:lnTo>
                      <a:lnTo>
                        <a:pt x="15" y="436"/>
                      </a:lnTo>
                      <a:lnTo>
                        <a:pt x="15" y="428"/>
                      </a:lnTo>
                      <a:lnTo>
                        <a:pt x="15" y="428"/>
                      </a:lnTo>
                      <a:close/>
                      <a:moveTo>
                        <a:pt x="111" y="436"/>
                      </a:moveTo>
                      <a:lnTo>
                        <a:pt x="72" y="436"/>
                      </a:lnTo>
                      <a:lnTo>
                        <a:pt x="72" y="436"/>
                      </a:lnTo>
                      <a:lnTo>
                        <a:pt x="72" y="426"/>
                      </a:lnTo>
                      <a:lnTo>
                        <a:pt x="74" y="416"/>
                      </a:lnTo>
                      <a:lnTo>
                        <a:pt x="75" y="406"/>
                      </a:lnTo>
                      <a:lnTo>
                        <a:pt x="78" y="399"/>
                      </a:lnTo>
                      <a:lnTo>
                        <a:pt x="81" y="392"/>
                      </a:lnTo>
                      <a:lnTo>
                        <a:pt x="84" y="388"/>
                      </a:lnTo>
                      <a:lnTo>
                        <a:pt x="87" y="385"/>
                      </a:lnTo>
                      <a:lnTo>
                        <a:pt x="91" y="384"/>
                      </a:lnTo>
                      <a:lnTo>
                        <a:pt x="91" y="384"/>
                      </a:lnTo>
                      <a:lnTo>
                        <a:pt x="95" y="385"/>
                      </a:lnTo>
                      <a:lnTo>
                        <a:pt x="99" y="388"/>
                      </a:lnTo>
                      <a:lnTo>
                        <a:pt x="102" y="392"/>
                      </a:lnTo>
                      <a:lnTo>
                        <a:pt x="104" y="399"/>
                      </a:lnTo>
                      <a:lnTo>
                        <a:pt x="108" y="406"/>
                      </a:lnTo>
                      <a:lnTo>
                        <a:pt x="109" y="416"/>
                      </a:lnTo>
                      <a:lnTo>
                        <a:pt x="111" y="426"/>
                      </a:lnTo>
                      <a:lnTo>
                        <a:pt x="111" y="436"/>
                      </a:lnTo>
                      <a:lnTo>
                        <a:pt x="111" y="436"/>
                      </a:lnTo>
                      <a:close/>
                      <a:moveTo>
                        <a:pt x="111" y="460"/>
                      </a:moveTo>
                      <a:lnTo>
                        <a:pt x="72" y="460"/>
                      </a:lnTo>
                      <a:lnTo>
                        <a:pt x="72" y="460"/>
                      </a:lnTo>
                      <a:lnTo>
                        <a:pt x="72" y="450"/>
                      </a:lnTo>
                      <a:lnTo>
                        <a:pt x="111" y="450"/>
                      </a:lnTo>
                      <a:lnTo>
                        <a:pt x="111" y="450"/>
                      </a:lnTo>
                      <a:lnTo>
                        <a:pt x="111" y="460"/>
                      </a:lnTo>
                      <a:lnTo>
                        <a:pt x="111" y="460"/>
                      </a:lnTo>
                      <a:close/>
                      <a:moveTo>
                        <a:pt x="153" y="461"/>
                      </a:moveTo>
                      <a:lnTo>
                        <a:pt x="153" y="461"/>
                      </a:lnTo>
                      <a:lnTo>
                        <a:pt x="152" y="448"/>
                      </a:lnTo>
                      <a:lnTo>
                        <a:pt x="153" y="448"/>
                      </a:lnTo>
                      <a:lnTo>
                        <a:pt x="244" y="448"/>
                      </a:lnTo>
                      <a:lnTo>
                        <a:pt x="245" y="448"/>
                      </a:lnTo>
                      <a:lnTo>
                        <a:pt x="245" y="448"/>
                      </a:lnTo>
                      <a:lnTo>
                        <a:pt x="244" y="461"/>
                      </a:lnTo>
                      <a:lnTo>
                        <a:pt x="153" y="461"/>
                      </a:lnTo>
                      <a:close/>
                      <a:moveTo>
                        <a:pt x="325" y="460"/>
                      </a:moveTo>
                      <a:lnTo>
                        <a:pt x="286" y="460"/>
                      </a:lnTo>
                      <a:lnTo>
                        <a:pt x="286" y="460"/>
                      </a:lnTo>
                      <a:lnTo>
                        <a:pt x="285" y="450"/>
                      </a:lnTo>
                      <a:lnTo>
                        <a:pt x="325" y="450"/>
                      </a:lnTo>
                      <a:lnTo>
                        <a:pt x="325" y="450"/>
                      </a:lnTo>
                      <a:lnTo>
                        <a:pt x="325" y="460"/>
                      </a:lnTo>
                      <a:lnTo>
                        <a:pt x="325" y="460"/>
                      </a:lnTo>
                      <a:close/>
                      <a:moveTo>
                        <a:pt x="286" y="436"/>
                      </a:moveTo>
                      <a:lnTo>
                        <a:pt x="286" y="436"/>
                      </a:lnTo>
                      <a:lnTo>
                        <a:pt x="286" y="426"/>
                      </a:lnTo>
                      <a:lnTo>
                        <a:pt x="288" y="416"/>
                      </a:lnTo>
                      <a:lnTo>
                        <a:pt x="289" y="406"/>
                      </a:lnTo>
                      <a:lnTo>
                        <a:pt x="292" y="399"/>
                      </a:lnTo>
                      <a:lnTo>
                        <a:pt x="294" y="392"/>
                      </a:lnTo>
                      <a:lnTo>
                        <a:pt x="298" y="388"/>
                      </a:lnTo>
                      <a:lnTo>
                        <a:pt x="301" y="385"/>
                      </a:lnTo>
                      <a:lnTo>
                        <a:pt x="305" y="384"/>
                      </a:lnTo>
                      <a:lnTo>
                        <a:pt x="305" y="384"/>
                      </a:lnTo>
                      <a:lnTo>
                        <a:pt x="308" y="385"/>
                      </a:lnTo>
                      <a:lnTo>
                        <a:pt x="313" y="388"/>
                      </a:lnTo>
                      <a:lnTo>
                        <a:pt x="316" y="392"/>
                      </a:lnTo>
                      <a:lnTo>
                        <a:pt x="318" y="399"/>
                      </a:lnTo>
                      <a:lnTo>
                        <a:pt x="320" y="406"/>
                      </a:lnTo>
                      <a:lnTo>
                        <a:pt x="322" y="416"/>
                      </a:lnTo>
                      <a:lnTo>
                        <a:pt x="325" y="426"/>
                      </a:lnTo>
                      <a:lnTo>
                        <a:pt x="325" y="436"/>
                      </a:lnTo>
                      <a:lnTo>
                        <a:pt x="286" y="436"/>
                      </a:lnTo>
                      <a:close/>
                      <a:moveTo>
                        <a:pt x="339" y="436"/>
                      </a:moveTo>
                      <a:lnTo>
                        <a:pt x="339" y="436"/>
                      </a:lnTo>
                      <a:lnTo>
                        <a:pt x="339" y="425"/>
                      </a:lnTo>
                      <a:lnTo>
                        <a:pt x="337" y="413"/>
                      </a:lnTo>
                      <a:lnTo>
                        <a:pt x="334" y="401"/>
                      </a:lnTo>
                      <a:lnTo>
                        <a:pt x="330" y="391"/>
                      </a:lnTo>
                      <a:lnTo>
                        <a:pt x="326" y="382"/>
                      </a:lnTo>
                      <a:lnTo>
                        <a:pt x="320" y="375"/>
                      </a:lnTo>
                      <a:lnTo>
                        <a:pt x="317" y="373"/>
                      </a:lnTo>
                      <a:lnTo>
                        <a:pt x="313" y="371"/>
                      </a:lnTo>
                      <a:lnTo>
                        <a:pt x="310" y="369"/>
                      </a:lnTo>
                      <a:lnTo>
                        <a:pt x="305" y="369"/>
                      </a:lnTo>
                      <a:lnTo>
                        <a:pt x="305" y="369"/>
                      </a:lnTo>
                      <a:lnTo>
                        <a:pt x="301" y="369"/>
                      </a:lnTo>
                      <a:lnTo>
                        <a:pt x="297" y="371"/>
                      </a:lnTo>
                      <a:lnTo>
                        <a:pt x="293" y="373"/>
                      </a:lnTo>
                      <a:lnTo>
                        <a:pt x="290" y="375"/>
                      </a:lnTo>
                      <a:lnTo>
                        <a:pt x="285" y="382"/>
                      </a:lnTo>
                      <a:lnTo>
                        <a:pt x="279" y="391"/>
                      </a:lnTo>
                      <a:lnTo>
                        <a:pt x="276" y="401"/>
                      </a:lnTo>
                      <a:lnTo>
                        <a:pt x="274" y="413"/>
                      </a:lnTo>
                      <a:lnTo>
                        <a:pt x="272" y="425"/>
                      </a:lnTo>
                      <a:lnTo>
                        <a:pt x="271" y="436"/>
                      </a:lnTo>
                      <a:lnTo>
                        <a:pt x="258" y="436"/>
                      </a:lnTo>
                      <a:lnTo>
                        <a:pt x="258" y="434"/>
                      </a:lnTo>
                      <a:lnTo>
                        <a:pt x="258" y="292"/>
                      </a:lnTo>
                      <a:lnTo>
                        <a:pt x="258" y="292"/>
                      </a:lnTo>
                      <a:lnTo>
                        <a:pt x="266" y="308"/>
                      </a:lnTo>
                      <a:lnTo>
                        <a:pt x="276" y="323"/>
                      </a:lnTo>
                      <a:lnTo>
                        <a:pt x="288" y="337"/>
                      </a:lnTo>
                      <a:lnTo>
                        <a:pt x="301" y="351"/>
                      </a:lnTo>
                      <a:lnTo>
                        <a:pt x="316" y="364"/>
                      </a:lnTo>
                      <a:lnTo>
                        <a:pt x="332" y="376"/>
                      </a:lnTo>
                      <a:lnTo>
                        <a:pt x="351" y="386"/>
                      </a:lnTo>
                      <a:lnTo>
                        <a:pt x="370" y="395"/>
                      </a:lnTo>
                      <a:lnTo>
                        <a:pt x="375" y="400"/>
                      </a:lnTo>
                      <a:lnTo>
                        <a:pt x="375" y="400"/>
                      </a:lnTo>
                      <a:lnTo>
                        <a:pt x="379" y="403"/>
                      </a:lnTo>
                      <a:lnTo>
                        <a:pt x="381" y="409"/>
                      </a:lnTo>
                      <a:lnTo>
                        <a:pt x="382" y="418"/>
                      </a:lnTo>
                      <a:lnTo>
                        <a:pt x="382" y="427"/>
                      </a:lnTo>
                      <a:lnTo>
                        <a:pt x="382" y="427"/>
                      </a:lnTo>
                      <a:lnTo>
                        <a:pt x="382" y="436"/>
                      </a:lnTo>
                      <a:lnTo>
                        <a:pt x="339" y="43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19" name="Google Shape;419;p42"/>
                <p:cNvSpPr/>
                <p:nvPr/>
              </p:nvSpPr>
              <p:spPr>
                <a:xfrm>
                  <a:off x="4313238" y="3270250"/>
                  <a:ext cx="106363" cy="34925"/>
                </a:xfrm>
                <a:custGeom>
                  <a:rect b="b" l="l" r="r" t="t"/>
                  <a:pathLst>
                    <a:path extrusionOk="0" h="22" w="67">
                      <a:moveTo>
                        <a:pt x="13" y="20"/>
                      </a:moveTo>
                      <a:lnTo>
                        <a:pt x="13" y="20"/>
                      </a:lnTo>
                      <a:lnTo>
                        <a:pt x="15" y="18"/>
                      </a:lnTo>
                      <a:lnTo>
                        <a:pt x="20" y="16"/>
                      </a:lnTo>
                      <a:lnTo>
                        <a:pt x="26" y="15"/>
                      </a:lnTo>
                      <a:lnTo>
                        <a:pt x="33" y="14"/>
                      </a:lnTo>
                      <a:lnTo>
                        <a:pt x="33" y="14"/>
                      </a:lnTo>
                      <a:lnTo>
                        <a:pt x="41" y="15"/>
                      </a:lnTo>
                      <a:lnTo>
                        <a:pt x="46" y="16"/>
                      </a:lnTo>
                      <a:lnTo>
                        <a:pt x="52" y="18"/>
                      </a:lnTo>
                      <a:lnTo>
                        <a:pt x="54" y="20"/>
                      </a:lnTo>
                      <a:lnTo>
                        <a:pt x="54" y="20"/>
                      </a:lnTo>
                      <a:lnTo>
                        <a:pt x="57" y="22"/>
                      </a:lnTo>
                      <a:lnTo>
                        <a:pt x="59" y="22"/>
                      </a:lnTo>
                      <a:lnTo>
                        <a:pt x="59" y="22"/>
                      </a:lnTo>
                      <a:lnTo>
                        <a:pt x="62" y="22"/>
                      </a:lnTo>
                      <a:lnTo>
                        <a:pt x="65" y="20"/>
                      </a:lnTo>
                      <a:lnTo>
                        <a:pt x="65" y="20"/>
                      </a:lnTo>
                      <a:lnTo>
                        <a:pt x="66" y="18"/>
                      </a:lnTo>
                      <a:lnTo>
                        <a:pt x="67" y="16"/>
                      </a:lnTo>
                      <a:lnTo>
                        <a:pt x="66" y="13"/>
                      </a:lnTo>
                      <a:lnTo>
                        <a:pt x="65" y="10"/>
                      </a:lnTo>
                      <a:lnTo>
                        <a:pt x="65" y="10"/>
                      </a:lnTo>
                      <a:lnTo>
                        <a:pt x="59" y="6"/>
                      </a:lnTo>
                      <a:lnTo>
                        <a:pt x="52" y="3"/>
                      </a:lnTo>
                      <a:lnTo>
                        <a:pt x="43" y="1"/>
                      </a:lnTo>
                      <a:lnTo>
                        <a:pt x="33" y="0"/>
                      </a:lnTo>
                      <a:lnTo>
                        <a:pt x="33" y="0"/>
                      </a:lnTo>
                      <a:lnTo>
                        <a:pt x="24" y="1"/>
                      </a:lnTo>
                      <a:lnTo>
                        <a:pt x="15" y="3"/>
                      </a:lnTo>
                      <a:lnTo>
                        <a:pt x="7" y="6"/>
                      </a:lnTo>
                      <a:lnTo>
                        <a:pt x="2" y="10"/>
                      </a:lnTo>
                      <a:lnTo>
                        <a:pt x="2" y="10"/>
                      </a:lnTo>
                      <a:lnTo>
                        <a:pt x="1" y="13"/>
                      </a:lnTo>
                      <a:lnTo>
                        <a:pt x="0" y="16"/>
                      </a:lnTo>
                      <a:lnTo>
                        <a:pt x="1" y="18"/>
                      </a:lnTo>
                      <a:lnTo>
                        <a:pt x="2" y="20"/>
                      </a:lnTo>
                      <a:lnTo>
                        <a:pt x="2" y="20"/>
                      </a:lnTo>
                      <a:lnTo>
                        <a:pt x="5" y="22"/>
                      </a:lnTo>
                      <a:lnTo>
                        <a:pt x="7" y="22"/>
                      </a:lnTo>
                      <a:lnTo>
                        <a:pt x="10" y="21"/>
                      </a:lnTo>
                      <a:lnTo>
                        <a:pt x="13" y="20"/>
                      </a:lnTo>
                      <a:lnTo>
                        <a:pt x="13" y="2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  <p:grpSp>
          <p:nvGrpSpPr>
            <p:cNvPr id="420" name="Google Shape;420;p42"/>
            <p:cNvGrpSpPr/>
            <p:nvPr/>
          </p:nvGrpSpPr>
          <p:grpSpPr>
            <a:xfrm>
              <a:off x="7620642" y="2943882"/>
              <a:ext cx="357600" cy="357600"/>
              <a:chOff x="7620642" y="2943882"/>
              <a:chExt cx="357600" cy="357600"/>
            </a:xfrm>
          </p:grpSpPr>
          <p:sp>
            <p:nvSpPr>
              <p:cNvPr id="421" name="Google Shape;421;p42"/>
              <p:cNvSpPr/>
              <p:nvPr/>
            </p:nvSpPr>
            <p:spPr>
              <a:xfrm>
                <a:off x="7620642" y="2943882"/>
                <a:ext cx="357600" cy="357600"/>
              </a:xfrm>
              <a:prstGeom prst="ellipse">
                <a:avLst/>
              </a:prstGeom>
              <a:solidFill>
                <a:srgbClr val="7B5A8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422" name="Google Shape;422;p42"/>
              <p:cNvGrpSpPr/>
              <p:nvPr/>
            </p:nvGrpSpPr>
            <p:grpSpPr>
              <a:xfrm>
                <a:off x="7710797" y="3050815"/>
                <a:ext cx="177521" cy="143853"/>
                <a:chOff x="5145088" y="3205163"/>
                <a:chExt cx="736600" cy="596900"/>
              </a:xfrm>
            </p:grpSpPr>
            <p:sp>
              <p:nvSpPr>
                <p:cNvPr id="423" name="Google Shape;423;p42"/>
                <p:cNvSpPr/>
                <p:nvPr/>
              </p:nvSpPr>
              <p:spPr>
                <a:xfrm>
                  <a:off x="5145088" y="3205163"/>
                  <a:ext cx="736600" cy="596900"/>
                </a:xfrm>
                <a:custGeom>
                  <a:rect b="b" l="l" r="r" t="t"/>
                  <a:pathLst>
                    <a:path extrusionOk="0" h="376" w="464">
                      <a:moveTo>
                        <a:pt x="464" y="52"/>
                      </a:moveTo>
                      <a:lnTo>
                        <a:pt x="464" y="0"/>
                      </a:lnTo>
                      <a:lnTo>
                        <a:pt x="0" y="0"/>
                      </a:lnTo>
                      <a:lnTo>
                        <a:pt x="0" y="52"/>
                      </a:lnTo>
                      <a:lnTo>
                        <a:pt x="10" y="52"/>
                      </a:lnTo>
                      <a:lnTo>
                        <a:pt x="10" y="281"/>
                      </a:lnTo>
                      <a:lnTo>
                        <a:pt x="0" y="281"/>
                      </a:lnTo>
                      <a:lnTo>
                        <a:pt x="0" y="320"/>
                      </a:lnTo>
                      <a:lnTo>
                        <a:pt x="153" y="320"/>
                      </a:lnTo>
                      <a:lnTo>
                        <a:pt x="115" y="368"/>
                      </a:lnTo>
                      <a:lnTo>
                        <a:pt x="126" y="376"/>
                      </a:lnTo>
                      <a:lnTo>
                        <a:pt x="171" y="320"/>
                      </a:lnTo>
                      <a:lnTo>
                        <a:pt x="224" y="320"/>
                      </a:lnTo>
                      <a:lnTo>
                        <a:pt x="224" y="372"/>
                      </a:lnTo>
                      <a:lnTo>
                        <a:pt x="238" y="372"/>
                      </a:lnTo>
                      <a:lnTo>
                        <a:pt x="238" y="320"/>
                      </a:lnTo>
                      <a:lnTo>
                        <a:pt x="292" y="320"/>
                      </a:lnTo>
                      <a:lnTo>
                        <a:pt x="337" y="376"/>
                      </a:lnTo>
                      <a:lnTo>
                        <a:pt x="348" y="368"/>
                      </a:lnTo>
                      <a:lnTo>
                        <a:pt x="310" y="320"/>
                      </a:lnTo>
                      <a:lnTo>
                        <a:pt x="464" y="320"/>
                      </a:lnTo>
                      <a:lnTo>
                        <a:pt x="464" y="281"/>
                      </a:lnTo>
                      <a:lnTo>
                        <a:pt x="452" y="281"/>
                      </a:lnTo>
                      <a:lnTo>
                        <a:pt x="452" y="52"/>
                      </a:lnTo>
                      <a:lnTo>
                        <a:pt x="464" y="52"/>
                      </a:lnTo>
                      <a:close/>
                      <a:moveTo>
                        <a:pt x="449" y="306"/>
                      </a:moveTo>
                      <a:lnTo>
                        <a:pt x="14" y="306"/>
                      </a:lnTo>
                      <a:lnTo>
                        <a:pt x="14" y="295"/>
                      </a:lnTo>
                      <a:lnTo>
                        <a:pt x="449" y="295"/>
                      </a:lnTo>
                      <a:lnTo>
                        <a:pt x="449" y="306"/>
                      </a:lnTo>
                      <a:close/>
                      <a:moveTo>
                        <a:pt x="14" y="14"/>
                      </a:moveTo>
                      <a:lnTo>
                        <a:pt x="449" y="14"/>
                      </a:lnTo>
                      <a:lnTo>
                        <a:pt x="449" y="38"/>
                      </a:lnTo>
                      <a:lnTo>
                        <a:pt x="14" y="38"/>
                      </a:lnTo>
                      <a:lnTo>
                        <a:pt x="14" y="14"/>
                      </a:lnTo>
                      <a:close/>
                      <a:moveTo>
                        <a:pt x="438" y="280"/>
                      </a:moveTo>
                      <a:lnTo>
                        <a:pt x="26" y="280"/>
                      </a:lnTo>
                      <a:lnTo>
                        <a:pt x="26" y="52"/>
                      </a:lnTo>
                      <a:lnTo>
                        <a:pt x="438" y="52"/>
                      </a:lnTo>
                      <a:lnTo>
                        <a:pt x="438" y="28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24" name="Google Shape;424;p42"/>
                <p:cNvSpPr/>
                <p:nvPr/>
              </p:nvSpPr>
              <p:spPr>
                <a:xfrm>
                  <a:off x="5221288" y="3425825"/>
                  <a:ext cx="174625" cy="188913"/>
                </a:xfrm>
                <a:custGeom>
                  <a:rect b="b" l="l" r="r" t="t"/>
                  <a:pathLst>
                    <a:path extrusionOk="0" h="119" w="110">
                      <a:moveTo>
                        <a:pt x="46" y="119"/>
                      </a:moveTo>
                      <a:lnTo>
                        <a:pt x="65" y="119"/>
                      </a:lnTo>
                      <a:lnTo>
                        <a:pt x="78" y="119"/>
                      </a:lnTo>
                      <a:lnTo>
                        <a:pt x="110" y="119"/>
                      </a:lnTo>
                      <a:lnTo>
                        <a:pt x="110" y="29"/>
                      </a:lnTo>
                      <a:lnTo>
                        <a:pt x="78" y="29"/>
                      </a:lnTo>
                      <a:lnTo>
                        <a:pt x="78" y="0"/>
                      </a:lnTo>
                      <a:lnTo>
                        <a:pt x="33" y="0"/>
                      </a:lnTo>
                      <a:lnTo>
                        <a:pt x="33" y="53"/>
                      </a:lnTo>
                      <a:lnTo>
                        <a:pt x="0" y="53"/>
                      </a:lnTo>
                      <a:lnTo>
                        <a:pt x="0" y="119"/>
                      </a:lnTo>
                      <a:lnTo>
                        <a:pt x="33" y="119"/>
                      </a:lnTo>
                      <a:lnTo>
                        <a:pt x="46" y="119"/>
                      </a:lnTo>
                      <a:close/>
                      <a:moveTo>
                        <a:pt x="80" y="43"/>
                      </a:moveTo>
                      <a:lnTo>
                        <a:pt x="96" y="43"/>
                      </a:lnTo>
                      <a:lnTo>
                        <a:pt x="96" y="105"/>
                      </a:lnTo>
                      <a:lnTo>
                        <a:pt x="80" y="105"/>
                      </a:lnTo>
                      <a:lnTo>
                        <a:pt x="80" y="43"/>
                      </a:lnTo>
                      <a:close/>
                      <a:moveTo>
                        <a:pt x="47" y="14"/>
                      </a:moveTo>
                      <a:lnTo>
                        <a:pt x="64" y="14"/>
                      </a:lnTo>
                      <a:lnTo>
                        <a:pt x="64" y="105"/>
                      </a:lnTo>
                      <a:lnTo>
                        <a:pt x="47" y="105"/>
                      </a:lnTo>
                      <a:lnTo>
                        <a:pt x="47" y="14"/>
                      </a:lnTo>
                      <a:close/>
                      <a:moveTo>
                        <a:pt x="32" y="105"/>
                      </a:moveTo>
                      <a:lnTo>
                        <a:pt x="14" y="105"/>
                      </a:lnTo>
                      <a:lnTo>
                        <a:pt x="14" y="67"/>
                      </a:lnTo>
                      <a:lnTo>
                        <a:pt x="32" y="67"/>
                      </a:lnTo>
                      <a:lnTo>
                        <a:pt x="32" y="10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25" name="Google Shape;425;p42"/>
                <p:cNvSpPr/>
                <p:nvPr/>
              </p:nvSpPr>
              <p:spPr>
                <a:xfrm>
                  <a:off x="5424488" y="3427413"/>
                  <a:ext cx="174625" cy="187325"/>
                </a:xfrm>
                <a:custGeom>
                  <a:rect b="b" l="l" r="r" t="t"/>
                  <a:pathLst>
                    <a:path extrusionOk="0" h="118" w="110">
                      <a:moveTo>
                        <a:pt x="45" y="118"/>
                      </a:moveTo>
                      <a:lnTo>
                        <a:pt x="77" y="118"/>
                      </a:lnTo>
                      <a:lnTo>
                        <a:pt x="77" y="118"/>
                      </a:lnTo>
                      <a:lnTo>
                        <a:pt x="110" y="118"/>
                      </a:lnTo>
                      <a:lnTo>
                        <a:pt x="110" y="0"/>
                      </a:lnTo>
                      <a:lnTo>
                        <a:pt x="64" y="0"/>
                      </a:lnTo>
                      <a:lnTo>
                        <a:pt x="64" y="39"/>
                      </a:lnTo>
                      <a:lnTo>
                        <a:pt x="32" y="39"/>
                      </a:lnTo>
                      <a:lnTo>
                        <a:pt x="32" y="73"/>
                      </a:lnTo>
                      <a:lnTo>
                        <a:pt x="0" y="73"/>
                      </a:lnTo>
                      <a:lnTo>
                        <a:pt x="0" y="118"/>
                      </a:lnTo>
                      <a:lnTo>
                        <a:pt x="32" y="118"/>
                      </a:lnTo>
                      <a:lnTo>
                        <a:pt x="45" y="118"/>
                      </a:lnTo>
                      <a:close/>
                      <a:moveTo>
                        <a:pt x="80" y="14"/>
                      </a:moveTo>
                      <a:lnTo>
                        <a:pt x="96" y="14"/>
                      </a:lnTo>
                      <a:lnTo>
                        <a:pt x="96" y="104"/>
                      </a:lnTo>
                      <a:lnTo>
                        <a:pt x="80" y="104"/>
                      </a:lnTo>
                      <a:lnTo>
                        <a:pt x="80" y="14"/>
                      </a:lnTo>
                      <a:close/>
                      <a:moveTo>
                        <a:pt x="46" y="53"/>
                      </a:moveTo>
                      <a:lnTo>
                        <a:pt x="63" y="53"/>
                      </a:lnTo>
                      <a:lnTo>
                        <a:pt x="63" y="104"/>
                      </a:lnTo>
                      <a:lnTo>
                        <a:pt x="46" y="104"/>
                      </a:lnTo>
                      <a:lnTo>
                        <a:pt x="46" y="53"/>
                      </a:lnTo>
                      <a:close/>
                      <a:moveTo>
                        <a:pt x="31" y="104"/>
                      </a:moveTo>
                      <a:lnTo>
                        <a:pt x="14" y="104"/>
                      </a:lnTo>
                      <a:lnTo>
                        <a:pt x="14" y="87"/>
                      </a:lnTo>
                      <a:lnTo>
                        <a:pt x="31" y="87"/>
                      </a:lnTo>
                      <a:lnTo>
                        <a:pt x="31" y="10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26" name="Google Shape;426;p42"/>
                <p:cNvSpPr/>
                <p:nvPr/>
              </p:nvSpPr>
              <p:spPr>
                <a:xfrm>
                  <a:off x="5626100" y="3409950"/>
                  <a:ext cx="174625" cy="204788"/>
                </a:xfrm>
                <a:custGeom>
                  <a:rect b="b" l="l" r="r" t="t"/>
                  <a:pathLst>
                    <a:path extrusionOk="0" h="129" w="110">
                      <a:moveTo>
                        <a:pt x="45" y="129"/>
                      </a:moveTo>
                      <a:lnTo>
                        <a:pt x="65" y="129"/>
                      </a:lnTo>
                      <a:lnTo>
                        <a:pt x="78" y="129"/>
                      </a:lnTo>
                      <a:lnTo>
                        <a:pt x="110" y="129"/>
                      </a:lnTo>
                      <a:lnTo>
                        <a:pt x="110" y="0"/>
                      </a:lnTo>
                      <a:lnTo>
                        <a:pt x="65" y="0"/>
                      </a:lnTo>
                      <a:lnTo>
                        <a:pt x="65" y="80"/>
                      </a:lnTo>
                      <a:lnTo>
                        <a:pt x="45" y="80"/>
                      </a:lnTo>
                      <a:lnTo>
                        <a:pt x="45" y="47"/>
                      </a:lnTo>
                      <a:lnTo>
                        <a:pt x="0" y="47"/>
                      </a:lnTo>
                      <a:lnTo>
                        <a:pt x="0" y="129"/>
                      </a:lnTo>
                      <a:lnTo>
                        <a:pt x="32" y="129"/>
                      </a:lnTo>
                      <a:lnTo>
                        <a:pt x="45" y="129"/>
                      </a:lnTo>
                      <a:close/>
                      <a:moveTo>
                        <a:pt x="80" y="14"/>
                      </a:moveTo>
                      <a:lnTo>
                        <a:pt x="96" y="14"/>
                      </a:lnTo>
                      <a:lnTo>
                        <a:pt x="96" y="115"/>
                      </a:lnTo>
                      <a:lnTo>
                        <a:pt x="80" y="115"/>
                      </a:lnTo>
                      <a:lnTo>
                        <a:pt x="80" y="14"/>
                      </a:lnTo>
                      <a:close/>
                      <a:moveTo>
                        <a:pt x="47" y="94"/>
                      </a:moveTo>
                      <a:lnTo>
                        <a:pt x="64" y="94"/>
                      </a:lnTo>
                      <a:lnTo>
                        <a:pt x="64" y="115"/>
                      </a:lnTo>
                      <a:lnTo>
                        <a:pt x="47" y="115"/>
                      </a:lnTo>
                      <a:lnTo>
                        <a:pt x="47" y="94"/>
                      </a:lnTo>
                      <a:close/>
                      <a:moveTo>
                        <a:pt x="31" y="115"/>
                      </a:moveTo>
                      <a:lnTo>
                        <a:pt x="14" y="115"/>
                      </a:lnTo>
                      <a:lnTo>
                        <a:pt x="14" y="61"/>
                      </a:lnTo>
                      <a:lnTo>
                        <a:pt x="31" y="61"/>
                      </a:lnTo>
                      <a:lnTo>
                        <a:pt x="31" y="11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27" name="Google Shape;427;p42"/>
                <p:cNvSpPr/>
                <p:nvPr/>
              </p:nvSpPr>
              <p:spPr>
                <a:xfrm>
                  <a:off x="5226050" y="3333750"/>
                  <a:ext cx="176100" cy="222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28" name="Google Shape;428;p42"/>
                <p:cNvSpPr/>
                <p:nvPr/>
              </p:nvSpPr>
              <p:spPr>
                <a:xfrm>
                  <a:off x="5226050" y="3373438"/>
                  <a:ext cx="71400" cy="255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  <p:grpSp>
          <p:nvGrpSpPr>
            <p:cNvPr id="429" name="Google Shape;429;p42"/>
            <p:cNvGrpSpPr/>
            <p:nvPr/>
          </p:nvGrpSpPr>
          <p:grpSpPr>
            <a:xfrm>
              <a:off x="5737232" y="4521222"/>
              <a:ext cx="466800" cy="466800"/>
              <a:chOff x="5737232" y="4521222"/>
              <a:chExt cx="466800" cy="466800"/>
            </a:xfrm>
          </p:grpSpPr>
          <p:sp>
            <p:nvSpPr>
              <p:cNvPr id="430" name="Google Shape;430;p42"/>
              <p:cNvSpPr/>
              <p:nvPr/>
            </p:nvSpPr>
            <p:spPr>
              <a:xfrm>
                <a:off x="5737232" y="4521222"/>
                <a:ext cx="466800" cy="466800"/>
              </a:xfrm>
              <a:prstGeom prst="ellipse">
                <a:avLst/>
              </a:prstGeom>
              <a:solidFill>
                <a:srgbClr val="B0447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1" name="Google Shape;431;p42"/>
              <p:cNvSpPr/>
              <p:nvPr/>
            </p:nvSpPr>
            <p:spPr>
              <a:xfrm>
                <a:off x="5823450" y="4625175"/>
                <a:ext cx="294282" cy="258813"/>
              </a:xfrm>
              <a:custGeom>
                <a:rect b="b" l="l" r="r" t="t"/>
                <a:pathLst>
                  <a:path extrusionOk="0" h="467" w="531">
                    <a:moveTo>
                      <a:pt x="531" y="303"/>
                    </a:moveTo>
                    <a:lnTo>
                      <a:pt x="531" y="303"/>
                    </a:lnTo>
                    <a:lnTo>
                      <a:pt x="531" y="300"/>
                    </a:lnTo>
                    <a:lnTo>
                      <a:pt x="530" y="298"/>
                    </a:lnTo>
                    <a:lnTo>
                      <a:pt x="448" y="98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7" y="91"/>
                    </a:lnTo>
                    <a:lnTo>
                      <a:pt x="461" y="84"/>
                    </a:lnTo>
                    <a:lnTo>
                      <a:pt x="462" y="78"/>
                    </a:lnTo>
                    <a:lnTo>
                      <a:pt x="462" y="78"/>
                    </a:lnTo>
                    <a:lnTo>
                      <a:pt x="461" y="75"/>
                    </a:lnTo>
                    <a:lnTo>
                      <a:pt x="459" y="72"/>
                    </a:lnTo>
                    <a:lnTo>
                      <a:pt x="457" y="71"/>
                    </a:lnTo>
                    <a:lnTo>
                      <a:pt x="454" y="70"/>
                    </a:lnTo>
                    <a:lnTo>
                      <a:pt x="454" y="70"/>
                    </a:lnTo>
                    <a:lnTo>
                      <a:pt x="452" y="71"/>
                    </a:lnTo>
                    <a:lnTo>
                      <a:pt x="449" y="72"/>
                    </a:lnTo>
                    <a:lnTo>
                      <a:pt x="448" y="75"/>
                    </a:lnTo>
                    <a:lnTo>
                      <a:pt x="448" y="78"/>
                    </a:lnTo>
                    <a:lnTo>
                      <a:pt x="448" y="78"/>
                    </a:lnTo>
                    <a:lnTo>
                      <a:pt x="446" y="81"/>
                    </a:lnTo>
                    <a:lnTo>
                      <a:pt x="444" y="83"/>
                    </a:lnTo>
                    <a:lnTo>
                      <a:pt x="442" y="85"/>
                    </a:lnTo>
                    <a:lnTo>
                      <a:pt x="439" y="87"/>
                    </a:lnTo>
                    <a:lnTo>
                      <a:pt x="439" y="87"/>
                    </a:lnTo>
                    <a:lnTo>
                      <a:pt x="436" y="85"/>
                    </a:lnTo>
                    <a:lnTo>
                      <a:pt x="434" y="83"/>
                    </a:lnTo>
                    <a:lnTo>
                      <a:pt x="431" y="81"/>
                    </a:lnTo>
                    <a:lnTo>
                      <a:pt x="430" y="78"/>
                    </a:lnTo>
                    <a:lnTo>
                      <a:pt x="430" y="78"/>
                    </a:lnTo>
                    <a:lnTo>
                      <a:pt x="431" y="75"/>
                    </a:lnTo>
                    <a:lnTo>
                      <a:pt x="434" y="72"/>
                    </a:lnTo>
                    <a:lnTo>
                      <a:pt x="434" y="72"/>
                    </a:lnTo>
                    <a:lnTo>
                      <a:pt x="435" y="70"/>
                    </a:lnTo>
                    <a:lnTo>
                      <a:pt x="435" y="67"/>
                    </a:lnTo>
                    <a:lnTo>
                      <a:pt x="435" y="65"/>
                    </a:lnTo>
                    <a:lnTo>
                      <a:pt x="434" y="63"/>
                    </a:lnTo>
                    <a:lnTo>
                      <a:pt x="434" y="63"/>
                    </a:lnTo>
                    <a:lnTo>
                      <a:pt x="431" y="61"/>
                    </a:lnTo>
                    <a:lnTo>
                      <a:pt x="429" y="60"/>
                    </a:lnTo>
                    <a:lnTo>
                      <a:pt x="429" y="60"/>
                    </a:lnTo>
                    <a:lnTo>
                      <a:pt x="396" y="51"/>
                    </a:lnTo>
                    <a:lnTo>
                      <a:pt x="360" y="44"/>
                    </a:lnTo>
                    <a:lnTo>
                      <a:pt x="323" y="41"/>
                    </a:lnTo>
                    <a:lnTo>
                      <a:pt x="283" y="39"/>
                    </a:lnTo>
                    <a:lnTo>
                      <a:pt x="283" y="39"/>
                    </a:lnTo>
                    <a:lnTo>
                      <a:pt x="286" y="36"/>
                    </a:lnTo>
                    <a:lnTo>
                      <a:pt x="288" y="31"/>
                    </a:lnTo>
                    <a:lnTo>
                      <a:pt x="289" y="28"/>
                    </a:lnTo>
                    <a:lnTo>
                      <a:pt x="289" y="24"/>
                    </a:lnTo>
                    <a:lnTo>
                      <a:pt x="289" y="24"/>
                    </a:lnTo>
                    <a:lnTo>
                      <a:pt x="289" y="20"/>
                    </a:lnTo>
                    <a:lnTo>
                      <a:pt x="288" y="15"/>
                    </a:lnTo>
                    <a:lnTo>
                      <a:pt x="286" y="11"/>
                    </a:lnTo>
                    <a:lnTo>
                      <a:pt x="282" y="8"/>
                    </a:lnTo>
                    <a:lnTo>
                      <a:pt x="279" y="4"/>
                    </a:lnTo>
                    <a:lnTo>
                      <a:pt x="275" y="2"/>
                    </a:lnTo>
                    <a:lnTo>
                      <a:pt x="270" y="1"/>
                    </a:lnTo>
                    <a:lnTo>
                      <a:pt x="266" y="0"/>
                    </a:lnTo>
                    <a:lnTo>
                      <a:pt x="266" y="0"/>
                    </a:lnTo>
                    <a:lnTo>
                      <a:pt x="261" y="1"/>
                    </a:lnTo>
                    <a:lnTo>
                      <a:pt x="256" y="2"/>
                    </a:lnTo>
                    <a:lnTo>
                      <a:pt x="253" y="4"/>
                    </a:lnTo>
                    <a:lnTo>
                      <a:pt x="249" y="8"/>
                    </a:lnTo>
                    <a:lnTo>
                      <a:pt x="247" y="11"/>
                    </a:lnTo>
                    <a:lnTo>
                      <a:pt x="245" y="15"/>
                    </a:lnTo>
                    <a:lnTo>
                      <a:pt x="242" y="20"/>
                    </a:lnTo>
                    <a:lnTo>
                      <a:pt x="242" y="24"/>
                    </a:lnTo>
                    <a:lnTo>
                      <a:pt x="242" y="24"/>
                    </a:lnTo>
                    <a:lnTo>
                      <a:pt x="242" y="28"/>
                    </a:lnTo>
                    <a:lnTo>
                      <a:pt x="243" y="31"/>
                    </a:lnTo>
                    <a:lnTo>
                      <a:pt x="246" y="36"/>
                    </a:lnTo>
                    <a:lnTo>
                      <a:pt x="248" y="39"/>
                    </a:lnTo>
                    <a:lnTo>
                      <a:pt x="248" y="39"/>
                    </a:lnTo>
                    <a:lnTo>
                      <a:pt x="209" y="41"/>
                    </a:lnTo>
                    <a:lnTo>
                      <a:pt x="171" y="44"/>
                    </a:lnTo>
                    <a:lnTo>
                      <a:pt x="135" y="51"/>
                    </a:lnTo>
                    <a:lnTo>
                      <a:pt x="102" y="60"/>
                    </a:lnTo>
                    <a:lnTo>
                      <a:pt x="102" y="60"/>
                    </a:lnTo>
                    <a:lnTo>
                      <a:pt x="100" y="61"/>
                    </a:lnTo>
                    <a:lnTo>
                      <a:pt x="98" y="63"/>
                    </a:lnTo>
                    <a:lnTo>
                      <a:pt x="98" y="63"/>
                    </a:lnTo>
                    <a:lnTo>
                      <a:pt x="97" y="65"/>
                    </a:lnTo>
                    <a:lnTo>
                      <a:pt x="97" y="67"/>
                    </a:lnTo>
                    <a:lnTo>
                      <a:pt x="97" y="70"/>
                    </a:lnTo>
                    <a:lnTo>
                      <a:pt x="99" y="72"/>
                    </a:lnTo>
                    <a:lnTo>
                      <a:pt x="99" y="72"/>
                    </a:lnTo>
                    <a:lnTo>
                      <a:pt x="100" y="75"/>
                    </a:lnTo>
                    <a:lnTo>
                      <a:pt x="101" y="78"/>
                    </a:lnTo>
                    <a:lnTo>
                      <a:pt x="101" y="78"/>
                    </a:lnTo>
                    <a:lnTo>
                      <a:pt x="100" y="81"/>
                    </a:lnTo>
                    <a:lnTo>
                      <a:pt x="99" y="83"/>
                    </a:lnTo>
                    <a:lnTo>
                      <a:pt x="95" y="85"/>
                    </a:lnTo>
                    <a:lnTo>
                      <a:pt x="92" y="87"/>
                    </a:lnTo>
                    <a:lnTo>
                      <a:pt x="92" y="87"/>
                    </a:lnTo>
                    <a:lnTo>
                      <a:pt x="89" y="85"/>
                    </a:lnTo>
                    <a:lnTo>
                      <a:pt x="87" y="83"/>
                    </a:lnTo>
                    <a:lnTo>
                      <a:pt x="85" y="81"/>
                    </a:lnTo>
                    <a:lnTo>
                      <a:pt x="85" y="78"/>
                    </a:lnTo>
                    <a:lnTo>
                      <a:pt x="85" y="78"/>
                    </a:lnTo>
                    <a:lnTo>
                      <a:pt x="84" y="75"/>
                    </a:lnTo>
                    <a:lnTo>
                      <a:pt x="83" y="72"/>
                    </a:lnTo>
                    <a:lnTo>
                      <a:pt x="80" y="71"/>
                    </a:lnTo>
                    <a:lnTo>
                      <a:pt x="77" y="70"/>
                    </a:lnTo>
                    <a:lnTo>
                      <a:pt x="77" y="70"/>
                    </a:lnTo>
                    <a:lnTo>
                      <a:pt x="75" y="71"/>
                    </a:lnTo>
                    <a:lnTo>
                      <a:pt x="72" y="72"/>
                    </a:lnTo>
                    <a:lnTo>
                      <a:pt x="71" y="75"/>
                    </a:lnTo>
                    <a:lnTo>
                      <a:pt x="71" y="78"/>
                    </a:lnTo>
                    <a:lnTo>
                      <a:pt x="71" y="78"/>
                    </a:lnTo>
                    <a:lnTo>
                      <a:pt x="71" y="84"/>
                    </a:lnTo>
                    <a:lnTo>
                      <a:pt x="74" y="91"/>
                    </a:lnTo>
                    <a:lnTo>
                      <a:pt x="78" y="95"/>
                    </a:lnTo>
                    <a:lnTo>
                      <a:pt x="84" y="98"/>
                    </a:lnTo>
                    <a:lnTo>
                      <a:pt x="2" y="298"/>
                    </a:lnTo>
                    <a:lnTo>
                      <a:pt x="2" y="298"/>
                    </a:lnTo>
                    <a:lnTo>
                      <a:pt x="2" y="300"/>
                    </a:lnTo>
                    <a:lnTo>
                      <a:pt x="2" y="303"/>
                    </a:lnTo>
                    <a:lnTo>
                      <a:pt x="0" y="304"/>
                    </a:lnTo>
                    <a:lnTo>
                      <a:pt x="0" y="304"/>
                    </a:lnTo>
                    <a:lnTo>
                      <a:pt x="4" y="310"/>
                    </a:lnTo>
                    <a:lnTo>
                      <a:pt x="8" y="314"/>
                    </a:lnTo>
                    <a:lnTo>
                      <a:pt x="12" y="320"/>
                    </a:lnTo>
                    <a:lnTo>
                      <a:pt x="18" y="324"/>
                    </a:lnTo>
                    <a:lnTo>
                      <a:pt x="24" y="328"/>
                    </a:lnTo>
                    <a:lnTo>
                      <a:pt x="32" y="333"/>
                    </a:lnTo>
                    <a:lnTo>
                      <a:pt x="39" y="336"/>
                    </a:lnTo>
                    <a:lnTo>
                      <a:pt x="48" y="339"/>
                    </a:lnTo>
                    <a:lnTo>
                      <a:pt x="50" y="339"/>
                    </a:lnTo>
                    <a:lnTo>
                      <a:pt x="135" y="339"/>
                    </a:lnTo>
                    <a:lnTo>
                      <a:pt x="138" y="339"/>
                    </a:lnTo>
                    <a:lnTo>
                      <a:pt x="138" y="339"/>
                    </a:lnTo>
                    <a:lnTo>
                      <a:pt x="146" y="336"/>
                    </a:lnTo>
                    <a:lnTo>
                      <a:pt x="154" y="333"/>
                    </a:lnTo>
                    <a:lnTo>
                      <a:pt x="161" y="328"/>
                    </a:lnTo>
                    <a:lnTo>
                      <a:pt x="168" y="324"/>
                    </a:lnTo>
                    <a:lnTo>
                      <a:pt x="173" y="320"/>
                    </a:lnTo>
                    <a:lnTo>
                      <a:pt x="179" y="314"/>
                    </a:lnTo>
                    <a:lnTo>
                      <a:pt x="183" y="310"/>
                    </a:lnTo>
                    <a:lnTo>
                      <a:pt x="186" y="304"/>
                    </a:lnTo>
                    <a:lnTo>
                      <a:pt x="185" y="303"/>
                    </a:lnTo>
                    <a:lnTo>
                      <a:pt x="185" y="303"/>
                    </a:lnTo>
                    <a:lnTo>
                      <a:pt x="185" y="300"/>
                    </a:lnTo>
                    <a:lnTo>
                      <a:pt x="184" y="298"/>
                    </a:lnTo>
                    <a:lnTo>
                      <a:pt x="102" y="98"/>
                    </a:lnTo>
                    <a:lnTo>
                      <a:pt x="102" y="98"/>
                    </a:lnTo>
                    <a:lnTo>
                      <a:pt x="107" y="95"/>
                    </a:lnTo>
                    <a:lnTo>
                      <a:pt x="112" y="90"/>
                    </a:lnTo>
                    <a:lnTo>
                      <a:pt x="114" y="84"/>
                    </a:lnTo>
                    <a:lnTo>
                      <a:pt x="115" y="78"/>
                    </a:lnTo>
                    <a:lnTo>
                      <a:pt x="115" y="78"/>
                    </a:lnTo>
                    <a:lnTo>
                      <a:pt x="114" y="70"/>
                    </a:lnTo>
                    <a:lnTo>
                      <a:pt x="114" y="70"/>
                    </a:lnTo>
                    <a:lnTo>
                      <a:pt x="145" y="64"/>
                    </a:lnTo>
                    <a:lnTo>
                      <a:pt x="178" y="58"/>
                    </a:lnTo>
                    <a:lnTo>
                      <a:pt x="212" y="54"/>
                    </a:lnTo>
                    <a:lnTo>
                      <a:pt x="249" y="53"/>
                    </a:lnTo>
                    <a:lnTo>
                      <a:pt x="249" y="211"/>
                    </a:lnTo>
                    <a:lnTo>
                      <a:pt x="249" y="211"/>
                    </a:lnTo>
                    <a:lnTo>
                      <a:pt x="246" y="222"/>
                    </a:lnTo>
                    <a:lnTo>
                      <a:pt x="243" y="233"/>
                    </a:lnTo>
                    <a:lnTo>
                      <a:pt x="241" y="244"/>
                    </a:lnTo>
                    <a:lnTo>
                      <a:pt x="241" y="255"/>
                    </a:lnTo>
                    <a:lnTo>
                      <a:pt x="241" y="267"/>
                    </a:lnTo>
                    <a:lnTo>
                      <a:pt x="243" y="278"/>
                    </a:lnTo>
                    <a:lnTo>
                      <a:pt x="246" y="288"/>
                    </a:lnTo>
                    <a:lnTo>
                      <a:pt x="249" y="299"/>
                    </a:lnTo>
                    <a:lnTo>
                      <a:pt x="249" y="299"/>
                    </a:lnTo>
                    <a:lnTo>
                      <a:pt x="249" y="300"/>
                    </a:lnTo>
                    <a:lnTo>
                      <a:pt x="249" y="341"/>
                    </a:lnTo>
                    <a:lnTo>
                      <a:pt x="249" y="341"/>
                    </a:lnTo>
                    <a:lnTo>
                      <a:pt x="249" y="346"/>
                    </a:lnTo>
                    <a:lnTo>
                      <a:pt x="248" y="352"/>
                    </a:lnTo>
                    <a:lnTo>
                      <a:pt x="246" y="358"/>
                    </a:lnTo>
                    <a:lnTo>
                      <a:pt x="242" y="364"/>
                    </a:lnTo>
                    <a:lnTo>
                      <a:pt x="238" y="371"/>
                    </a:lnTo>
                    <a:lnTo>
                      <a:pt x="230" y="376"/>
                    </a:lnTo>
                    <a:lnTo>
                      <a:pt x="222" y="381"/>
                    </a:lnTo>
                    <a:lnTo>
                      <a:pt x="210" y="385"/>
                    </a:lnTo>
                    <a:lnTo>
                      <a:pt x="206" y="386"/>
                    </a:lnTo>
                    <a:lnTo>
                      <a:pt x="205" y="391"/>
                    </a:lnTo>
                    <a:lnTo>
                      <a:pt x="192" y="391"/>
                    </a:lnTo>
                    <a:lnTo>
                      <a:pt x="192" y="429"/>
                    </a:lnTo>
                    <a:lnTo>
                      <a:pt x="186" y="429"/>
                    </a:lnTo>
                    <a:lnTo>
                      <a:pt x="186" y="467"/>
                    </a:lnTo>
                    <a:lnTo>
                      <a:pt x="345" y="467"/>
                    </a:lnTo>
                    <a:lnTo>
                      <a:pt x="345" y="429"/>
                    </a:lnTo>
                    <a:lnTo>
                      <a:pt x="340" y="429"/>
                    </a:lnTo>
                    <a:lnTo>
                      <a:pt x="340" y="391"/>
                    </a:lnTo>
                    <a:lnTo>
                      <a:pt x="327" y="391"/>
                    </a:lnTo>
                    <a:lnTo>
                      <a:pt x="327" y="386"/>
                    </a:lnTo>
                    <a:lnTo>
                      <a:pt x="321" y="385"/>
                    </a:lnTo>
                    <a:lnTo>
                      <a:pt x="321" y="385"/>
                    </a:lnTo>
                    <a:lnTo>
                      <a:pt x="311" y="382"/>
                    </a:lnTo>
                    <a:lnTo>
                      <a:pt x="304" y="379"/>
                    </a:lnTo>
                    <a:lnTo>
                      <a:pt x="297" y="375"/>
                    </a:lnTo>
                    <a:lnTo>
                      <a:pt x="292" y="371"/>
                    </a:lnTo>
                    <a:lnTo>
                      <a:pt x="288" y="364"/>
                    </a:lnTo>
                    <a:lnTo>
                      <a:pt x="286" y="358"/>
                    </a:lnTo>
                    <a:lnTo>
                      <a:pt x="283" y="350"/>
                    </a:lnTo>
                    <a:lnTo>
                      <a:pt x="282" y="341"/>
                    </a:lnTo>
                    <a:lnTo>
                      <a:pt x="282" y="299"/>
                    </a:lnTo>
                    <a:lnTo>
                      <a:pt x="282" y="299"/>
                    </a:lnTo>
                    <a:lnTo>
                      <a:pt x="286" y="288"/>
                    </a:lnTo>
                    <a:lnTo>
                      <a:pt x="289" y="278"/>
                    </a:lnTo>
                    <a:lnTo>
                      <a:pt x="290" y="266"/>
                    </a:lnTo>
                    <a:lnTo>
                      <a:pt x="290" y="255"/>
                    </a:lnTo>
                    <a:lnTo>
                      <a:pt x="290" y="244"/>
                    </a:lnTo>
                    <a:lnTo>
                      <a:pt x="289" y="233"/>
                    </a:lnTo>
                    <a:lnTo>
                      <a:pt x="286" y="222"/>
                    </a:lnTo>
                    <a:lnTo>
                      <a:pt x="282" y="211"/>
                    </a:lnTo>
                    <a:lnTo>
                      <a:pt x="282" y="53"/>
                    </a:lnTo>
                    <a:lnTo>
                      <a:pt x="282" y="53"/>
                    </a:lnTo>
                    <a:lnTo>
                      <a:pt x="319" y="54"/>
                    </a:lnTo>
                    <a:lnTo>
                      <a:pt x="354" y="58"/>
                    </a:lnTo>
                    <a:lnTo>
                      <a:pt x="387" y="64"/>
                    </a:lnTo>
                    <a:lnTo>
                      <a:pt x="417" y="70"/>
                    </a:lnTo>
                    <a:lnTo>
                      <a:pt x="417" y="70"/>
                    </a:lnTo>
                    <a:lnTo>
                      <a:pt x="416" y="78"/>
                    </a:lnTo>
                    <a:lnTo>
                      <a:pt x="416" y="78"/>
                    </a:lnTo>
                    <a:lnTo>
                      <a:pt x="417" y="84"/>
                    </a:lnTo>
                    <a:lnTo>
                      <a:pt x="421" y="90"/>
                    </a:lnTo>
                    <a:lnTo>
                      <a:pt x="424" y="95"/>
                    </a:lnTo>
                    <a:lnTo>
                      <a:pt x="429" y="98"/>
                    </a:lnTo>
                    <a:lnTo>
                      <a:pt x="347" y="298"/>
                    </a:lnTo>
                    <a:lnTo>
                      <a:pt x="347" y="298"/>
                    </a:lnTo>
                    <a:lnTo>
                      <a:pt x="346" y="300"/>
                    </a:lnTo>
                    <a:lnTo>
                      <a:pt x="347" y="303"/>
                    </a:lnTo>
                    <a:lnTo>
                      <a:pt x="346" y="304"/>
                    </a:lnTo>
                    <a:lnTo>
                      <a:pt x="346" y="304"/>
                    </a:lnTo>
                    <a:lnTo>
                      <a:pt x="349" y="310"/>
                    </a:lnTo>
                    <a:lnTo>
                      <a:pt x="354" y="314"/>
                    </a:lnTo>
                    <a:lnTo>
                      <a:pt x="358" y="320"/>
                    </a:lnTo>
                    <a:lnTo>
                      <a:pt x="363" y="324"/>
                    </a:lnTo>
                    <a:lnTo>
                      <a:pt x="370" y="328"/>
                    </a:lnTo>
                    <a:lnTo>
                      <a:pt x="377" y="333"/>
                    </a:lnTo>
                    <a:lnTo>
                      <a:pt x="385" y="336"/>
                    </a:lnTo>
                    <a:lnTo>
                      <a:pt x="394" y="339"/>
                    </a:lnTo>
                    <a:lnTo>
                      <a:pt x="396" y="339"/>
                    </a:lnTo>
                    <a:lnTo>
                      <a:pt x="481" y="339"/>
                    </a:lnTo>
                    <a:lnTo>
                      <a:pt x="483" y="339"/>
                    </a:lnTo>
                    <a:lnTo>
                      <a:pt x="483" y="339"/>
                    </a:lnTo>
                    <a:lnTo>
                      <a:pt x="492" y="336"/>
                    </a:lnTo>
                    <a:lnTo>
                      <a:pt x="499" y="333"/>
                    </a:lnTo>
                    <a:lnTo>
                      <a:pt x="507" y="328"/>
                    </a:lnTo>
                    <a:lnTo>
                      <a:pt x="513" y="324"/>
                    </a:lnTo>
                    <a:lnTo>
                      <a:pt x="519" y="320"/>
                    </a:lnTo>
                    <a:lnTo>
                      <a:pt x="524" y="314"/>
                    </a:lnTo>
                    <a:lnTo>
                      <a:pt x="527" y="310"/>
                    </a:lnTo>
                    <a:lnTo>
                      <a:pt x="531" y="304"/>
                    </a:lnTo>
                    <a:lnTo>
                      <a:pt x="531" y="303"/>
                    </a:lnTo>
                    <a:close/>
                    <a:moveTo>
                      <a:pt x="266" y="15"/>
                    </a:moveTo>
                    <a:lnTo>
                      <a:pt x="266" y="15"/>
                    </a:lnTo>
                    <a:lnTo>
                      <a:pt x="269" y="15"/>
                    </a:lnTo>
                    <a:lnTo>
                      <a:pt x="273" y="17"/>
                    </a:lnTo>
                    <a:lnTo>
                      <a:pt x="275" y="21"/>
                    </a:lnTo>
                    <a:lnTo>
                      <a:pt x="275" y="24"/>
                    </a:lnTo>
                    <a:lnTo>
                      <a:pt x="275" y="24"/>
                    </a:lnTo>
                    <a:lnTo>
                      <a:pt x="275" y="27"/>
                    </a:lnTo>
                    <a:lnTo>
                      <a:pt x="273" y="30"/>
                    </a:lnTo>
                    <a:lnTo>
                      <a:pt x="269" y="33"/>
                    </a:lnTo>
                    <a:lnTo>
                      <a:pt x="266" y="34"/>
                    </a:lnTo>
                    <a:lnTo>
                      <a:pt x="266" y="34"/>
                    </a:lnTo>
                    <a:lnTo>
                      <a:pt x="262" y="33"/>
                    </a:lnTo>
                    <a:lnTo>
                      <a:pt x="260" y="30"/>
                    </a:lnTo>
                    <a:lnTo>
                      <a:pt x="257" y="27"/>
                    </a:lnTo>
                    <a:lnTo>
                      <a:pt x="256" y="24"/>
                    </a:lnTo>
                    <a:lnTo>
                      <a:pt x="256" y="24"/>
                    </a:lnTo>
                    <a:lnTo>
                      <a:pt x="257" y="21"/>
                    </a:lnTo>
                    <a:lnTo>
                      <a:pt x="260" y="17"/>
                    </a:lnTo>
                    <a:lnTo>
                      <a:pt x="262" y="15"/>
                    </a:lnTo>
                    <a:lnTo>
                      <a:pt x="266" y="15"/>
                    </a:lnTo>
                    <a:lnTo>
                      <a:pt x="266" y="15"/>
                    </a:lnTo>
                    <a:close/>
                    <a:moveTo>
                      <a:pt x="134" y="325"/>
                    </a:moveTo>
                    <a:lnTo>
                      <a:pt x="51" y="325"/>
                    </a:lnTo>
                    <a:lnTo>
                      <a:pt x="51" y="325"/>
                    </a:lnTo>
                    <a:lnTo>
                      <a:pt x="41" y="322"/>
                    </a:lnTo>
                    <a:lnTo>
                      <a:pt x="34" y="318"/>
                    </a:lnTo>
                    <a:lnTo>
                      <a:pt x="26" y="313"/>
                    </a:lnTo>
                    <a:lnTo>
                      <a:pt x="21" y="308"/>
                    </a:lnTo>
                    <a:lnTo>
                      <a:pt x="166" y="308"/>
                    </a:lnTo>
                    <a:lnTo>
                      <a:pt x="166" y="308"/>
                    </a:lnTo>
                    <a:lnTo>
                      <a:pt x="159" y="313"/>
                    </a:lnTo>
                    <a:lnTo>
                      <a:pt x="152" y="318"/>
                    </a:lnTo>
                    <a:lnTo>
                      <a:pt x="144" y="322"/>
                    </a:lnTo>
                    <a:lnTo>
                      <a:pt x="134" y="325"/>
                    </a:lnTo>
                    <a:lnTo>
                      <a:pt x="134" y="325"/>
                    </a:lnTo>
                    <a:close/>
                    <a:moveTo>
                      <a:pt x="19" y="294"/>
                    </a:moveTo>
                    <a:lnTo>
                      <a:pt x="93" y="114"/>
                    </a:lnTo>
                    <a:lnTo>
                      <a:pt x="167" y="294"/>
                    </a:lnTo>
                    <a:lnTo>
                      <a:pt x="19" y="294"/>
                    </a:lnTo>
                    <a:close/>
                    <a:moveTo>
                      <a:pt x="270" y="217"/>
                    </a:moveTo>
                    <a:lnTo>
                      <a:pt x="270" y="217"/>
                    </a:lnTo>
                    <a:lnTo>
                      <a:pt x="273" y="227"/>
                    </a:lnTo>
                    <a:lnTo>
                      <a:pt x="275" y="237"/>
                    </a:lnTo>
                    <a:lnTo>
                      <a:pt x="276" y="245"/>
                    </a:lnTo>
                    <a:lnTo>
                      <a:pt x="276" y="255"/>
                    </a:lnTo>
                    <a:lnTo>
                      <a:pt x="276" y="265"/>
                    </a:lnTo>
                    <a:lnTo>
                      <a:pt x="275" y="274"/>
                    </a:lnTo>
                    <a:lnTo>
                      <a:pt x="273" y="283"/>
                    </a:lnTo>
                    <a:lnTo>
                      <a:pt x="270" y="293"/>
                    </a:lnTo>
                    <a:lnTo>
                      <a:pt x="262" y="293"/>
                    </a:lnTo>
                    <a:lnTo>
                      <a:pt x="262" y="293"/>
                    </a:lnTo>
                    <a:lnTo>
                      <a:pt x="259" y="283"/>
                    </a:lnTo>
                    <a:lnTo>
                      <a:pt x="256" y="274"/>
                    </a:lnTo>
                    <a:lnTo>
                      <a:pt x="255" y="265"/>
                    </a:lnTo>
                    <a:lnTo>
                      <a:pt x="255" y="255"/>
                    </a:lnTo>
                    <a:lnTo>
                      <a:pt x="255" y="245"/>
                    </a:lnTo>
                    <a:lnTo>
                      <a:pt x="256" y="237"/>
                    </a:lnTo>
                    <a:lnTo>
                      <a:pt x="259" y="227"/>
                    </a:lnTo>
                    <a:lnTo>
                      <a:pt x="262" y="217"/>
                    </a:lnTo>
                    <a:lnTo>
                      <a:pt x="270" y="217"/>
                    </a:lnTo>
                    <a:close/>
                    <a:moveTo>
                      <a:pt x="331" y="453"/>
                    </a:moveTo>
                    <a:lnTo>
                      <a:pt x="200" y="453"/>
                    </a:lnTo>
                    <a:lnTo>
                      <a:pt x="200" y="443"/>
                    </a:lnTo>
                    <a:lnTo>
                      <a:pt x="331" y="443"/>
                    </a:lnTo>
                    <a:lnTo>
                      <a:pt x="331" y="453"/>
                    </a:lnTo>
                    <a:close/>
                    <a:moveTo>
                      <a:pt x="207" y="429"/>
                    </a:moveTo>
                    <a:lnTo>
                      <a:pt x="207" y="406"/>
                    </a:lnTo>
                    <a:lnTo>
                      <a:pt x="326" y="406"/>
                    </a:lnTo>
                    <a:lnTo>
                      <a:pt x="326" y="429"/>
                    </a:lnTo>
                    <a:lnTo>
                      <a:pt x="207" y="429"/>
                    </a:lnTo>
                    <a:close/>
                    <a:moveTo>
                      <a:pt x="296" y="391"/>
                    </a:moveTo>
                    <a:lnTo>
                      <a:pt x="235" y="391"/>
                    </a:lnTo>
                    <a:lnTo>
                      <a:pt x="235" y="391"/>
                    </a:lnTo>
                    <a:lnTo>
                      <a:pt x="241" y="386"/>
                    </a:lnTo>
                    <a:lnTo>
                      <a:pt x="248" y="380"/>
                    </a:lnTo>
                    <a:lnTo>
                      <a:pt x="252" y="375"/>
                    </a:lnTo>
                    <a:lnTo>
                      <a:pt x="256" y="368"/>
                    </a:lnTo>
                    <a:lnTo>
                      <a:pt x="260" y="362"/>
                    </a:lnTo>
                    <a:lnTo>
                      <a:pt x="262" y="355"/>
                    </a:lnTo>
                    <a:lnTo>
                      <a:pt x="263" y="348"/>
                    </a:lnTo>
                    <a:lnTo>
                      <a:pt x="263" y="341"/>
                    </a:lnTo>
                    <a:lnTo>
                      <a:pt x="263" y="307"/>
                    </a:lnTo>
                    <a:lnTo>
                      <a:pt x="268" y="307"/>
                    </a:lnTo>
                    <a:lnTo>
                      <a:pt x="268" y="341"/>
                    </a:lnTo>
                    <a:lnTo>
                      <a:pt x="268" y="341"/>
                    </a:lnTo>
                    <a:lnTo>
                      <a:pt x="269" y="348"/>
                    </a:lnTo>
                    <a:lnTo>
                      <a:pt x="269" y="354"/>
                    </a:lnTo>
                    <a:lnTo>
                      <a:pt x="272" y="362"/>
                    </a:lnTo>
                    <a:lnTo>
                      <a:pt x="274" y="368"/>
                    </a:lnTo>
                    <a:lnTo>
                      <a:pt x="278" y="375"/>
                    </a:lnTo>
                    <a:lnTo>
                      <a:pt x="282" y="380"/>
                    </a:lnTo>
                    <a:lnTo>
                      <a:pt x="289" y="386"/>
                    </a:lnTo>
                    <a:lnTo>
                      <a:pt x="296" y="391"/>
                    </a:lnTo>
                    <a:lnTo>
                      <a:pt x="296" y="391"/>
                    </a:lnTo>
                    <a:close/>
                    <a:moveTo>
                      <a:pt x="268" y="203"/>
                    </a:moveTo>
                    <a:lnTo>
                      <a:pt x="263" y="203"/>
                    </a:lnTo>
                    <a:lnTo>
                      <a:pt x="263" y="53"/>
                    </a:lnTo>
                    <a:lnTo>
                      <a:pt x="263" y="53"/>
                    </a:lnTo>
                    <a:lnTo>
                      <a:pt x="266" y="53"/>
                    </a:lnTo>
                    <a:lnTo>
                      <a:pt x="266" y="53"/>
                    </a:lnTo>
                    <a:lnTo>
                      <a:pt x="268" y="53"/>
                    </a:lnTo>
                    <a:lnTo>
                      <a:pt x="268" y="203"/>
                    </a:lnTo>
                    <a:close/>
                    <a:moveTo>
                      <a:pt x="512" y="294"/>
                    </a:moveTo>
                    <a:lnTo>
                      <a:pt x="364" y="294"/>
                    </a:lnTo>
                    <a:lnTo>
                      <a:pt x="439" y="114"/>
                    </a:lnTo>
                    <a:lnTo>
                      <a:pt x="512" y="294"/>
                    </a:lnTo>
                    <a:close/>
                    <a:moveTo>
                      <a:pt x="480" y="325"/>
                    </a:moveTo>
                    <a:lnTo>
                      <a:pt x="397" y="325"/>
                    </a:lnTo>
                    <a:lnTo>
                      <a:pt x="397" y="325"/>
                    </a:lnTo>
                    <a:lnTo>
                      <a:pt x="387" y="322"/>
                    </a:lnTo>
                    <a:lnTo>
                      <a:pt x="380" y="318"/>
                    </a:lnTo>
                    <a:lnTo>
                      <a:pt x="372" y="313"/>
                    </a:lnTo>
                    <a:lnTo>
                      <a:pt x="367" y="308"/>
                    </a:lnTo>
                    <a:lnTo>
                      <a:pt x="511" y="308"/>
                    </a:lnTo>
                    <a:lnTo>
                      <a:pt x="511" y="308"/>
                    </a:lnTo>
                    <a:lnTo>
                      <a:pt x="505" y="313"/>
                    </a:lnTo>
                    <a:lnTo>
                      <a:pt x="497" y="318"/>
                    </a:lnTo>
                    <a:lnTo>
                      <a:pt x="490" y="322"/>
                    </a:lnTo>
                    <a:lnTo>
                      <a:pt x="480" y="325"/>
                    </a:lnTo>
                    <a:lnTo>
                      <a:pt x="480" y="32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32" name="Google Shape;432;p42"/>
            <p:cNvGrpSpPr/>
            <p:nvPr/>
          </p:nvGrpSpPr>
          <p:grpSpPr>
            <a:xfrm>
              <a:off x="4959358" y="2281260"/>
              <a:ext cx="317400" cy="317400"/>
              <a:chOff x="4959358" y="2281260"/>
              <a:chExt cx="317400" cy="317400"/>
            </a:xfrm>
          </p:grpSpPr>
          <p:sp>
            <p:nvSpPr>
              <p:cNvPr id="433" name="Google Shape;433;p42"/>
              <p:cNvSpPr/>
              <p:nvPr/>
            </p:nvSpPr>
            <p:spPr>
              <a:xfrm>
                <a:off x="4959358" y="2281260"/>
                <a:ext cx="317400" cy="317400"/>
              </a:xfrm>
              <a:prstGeom prst="ellipse">
                <a:avLst/>
              </a:prstGeom>
              <a:solidFill>
                <a:srgbClr val="B0447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434" name="Google Shape;434;p42"/>
              <p:cNvGrpSpPr/>
              <p:nvPr/>
            </p:nvGrpSpPr>
            <p:grpSpPr>
              <a:xfrm>
                <a:off x="5029571" y="2351686"/>
                <a:ext cx="176671" cy="176300"/>
                <a:chOff x="5138738" y="4373563"/>
                <a:chExt cx="755650" cy="754063"/>
              </a:xfrm>
            </p:grpSpPr>
            <p:sp>
              <p:nvSpPr>
                <p:cNvPr id="435" name="Google Shape;435;p42"/>
                <p:cNvSpPr/>
                <p:nvPr/>
              </p:nvSpPr>
              <p:spPr>
                <a:xfrm>
                  <a:off x="5138738" y="4373563"/>
                  <a:ext cx="755650" cy="754063"/>
                </a:xfrm>
                <a:custGeom>
                  <a:rect b="b" l="l" r="r" t="t"/>
                  <a:pathLst>
                    <a:path extrusionOk="0" h="475" w="476">
                      <a:moveTo>
                        <a:pt x="238" y="0"/>
                      </a:moveTo>
                      <a:lnTo>
                        <a:pt x="238" y="0"/>
                      </a:lnTo>
                      <a:lnTo>
                        <a:pt x="214" y="1"/>
                      </a:lnTo>
                      <a:lnTo>
                        <a:pt x="190" y="5"/>
                      </a:lnTo>
                      <a:lnTo>
                        <a:pt x="168" y="11"/>
                      </a:lnTo>
                      <a:lnTo>
                        <a:pt x="146" y="20"/>
                      </a:lnTo>
                      <a:lnTo>
                        <a:pt x="125" y="29"/>
                      </a:lnTo>
                      <a:lnTo>
                        <a:pt x="105" y="41"/>
                      </a:lnTo>
                      <a:lnTo>
                        <a:pt x="87" y="55"/>
                      </a:lnTo>
                      <a:lnTo>
                        <a:pt x="71" y="70"/>
                      </a:lnTo>
                      <a:lnTo>
                        <a:pt x="54" y="86"/>
                      </a:lnTo>
                      <a:lnTo>
                        <a:pt x="41" y="105"/>
                      </a:lnTo>
                      <a:lnTo>
                        <a:pt x="30" y="125"/>
                      </a:lnTo>
                      <a:lnTo>
                        <a:pt x="19" y="146"/>
                      </a:lnTo>
                      <a:lnTo>
                        <a:pt x="11" y="167"/>
                      </a:lnTo>
                      <a:lnTo>
                        <a:pt x="6" y="190"/>
                      </a:lnTo>
                      <a:lnTo>
                        <a:pt x="1" y="214"/>
                      </a:lnTo>
                      <a:lnTo>
                        <a:pt x="0" y="238"/>
                      </a:lnTo>
                      <a:lnTo>
                        <a:pt x="0" y="238"/>
                      </a:lnTo>
                      <a:lnTo>
                        <a:pt x="1" y="263"/>
                      </a:lnTo>
                      <a:lnTo>
                        <a:pt x="6" y="286"/>
                      </a:lnTo>
                      <a:lnTo>
                        <a:pt x="11" y="309"/>
                      </a:lnTo>
                      <a:lnTo>
                        <a:pt x="19" y="331"/>
                      </a:lnTo>
                      <a:lnTo>
                        <a:pt x="30" y="351"/>
                      </a:lnTo>
                      <a:lnTo>
                        <a:pt x="41" y="371"/>
                      </a:lnTo>
                      <a:lnTo>
                        <a:pt x="54" y="389"/>
                      </a:lnTo>
                      <a:lnTo>
                        <a:pt x="71" y="406"/>
                      </a:lnTo>
                      <a:lnTo>
                        <a:pt x="87" y="421"/>
                      </a:lnTo>
                      <a:lnTo>
                        <a:pt x="105" y="435"/>
                      </a:lnTo>
                      <a:lnTo>
                        <a:pt x="125" y="447"/>
                      </a:lnTo>
                      <a:lnTo>
                        <a:pt x="146" y="457"/>
                      </a:lnTo>
                      <a:lnTo>
                        <a:pt x="168" y="464"/>
                      </a:lnTo>
                      <a:lnTo>
                        <a:pt x="190" y="471"/>
                      </a:lnTo>
                      <a:lnTo>
                        <a:pt x="214" y="474"/>
                      </a:lnTo>
                      <a:lnTo>
                        <a:pt x="238" y="475"/>
                      </a:lnTo>
                      <a:lnTo>
                        <a:pt x="238" y="475"/>
                      </a:lnTo>
                      <a:lnTo>
                        <a:pt x="263" y="474"/>
                      </a:lnTo>
                      <a:lnTo>
                        <a:pt x="285" y="471"/>
                      </a:lnTo>
                      <a:lnTo>
                        <a:pt x="309" y="464"/>
                      </a:lnTo>
                      <a:lnTo>
                        <a:pt x="331" y="457"/>
                      </a:lnTo>
                      <a:lnTo>
                        <a:pt x="351" y="447"/>
                      </a:lnTo>
                      <a:lnTo>
                        <a:pt x="371" y="435"/>
                      </a:lnTo>
                      <a:lnTo>
                        <a:pt x="389" y="421"/>
                      </a:lnTo>
                      <a:lnTo>
                        <a:pt x="406" y="406"/>
                      </a:lnTo>
                      <a:lnTo>
                        <a:pt x="422" y="389"/>
                      </a:lnTo>
                      <a:lnTo>
                        <a:pt x="436" y="371"/>
                      </a:lnTo>
                      <a:lnTo>
                        <a:pt x="447" y="351"/>
                      </a:lnTo>
                      <a:lnTo>
                        <a:pt x="457" y="331"/>
                      </a:lnTo>
                      <a:lnTo>
                        <a:pt x="465" y="309"/>
                      </a:lnTo>
                      <a:lnTo>
                        <a:pt x="471" y="286"/>
                      </a:lnTo>
                      <a:lnTo>
                        <a:pt x="474" y="263"/>
                      </a:lnTo>
                      <a:lnTo>
                        <a:pt x="476" y="238"/>
                      </a:lnTo>
                      <a:lnTo>
                        <a:pt x="476" y="238"/>
                      </a:lnTo>
                      <a:lnTo>
                        <a:pt x="474" y="214"/>
                      </a:lnTo>
                      <a:lnTo>
                        <a:pt x="471" y="190"/>
                      </a:lnTo>
                      <a:lnTo>
                        <a:pt x="465" y="167"/>
                      </a:lnTo>
                      <a:lnTo>
                        <a:pt x="457" y="146"/>
                      </a:lnTo>
                      <a:lnTo>
                        <a:pt x="447" y="125"/>
                      </a:lnTo>
                      <a:lnTo>
                        <a:pt x="436" y="105"/>
                      </a:lnTo>
                      <a:lnTo>
                        <a:pt x="422" y="86"/>
                      </a:lnTo>
                      <a:lnTo>
                        <a:pt x="406" y="70"/>
                      </a:lnTo>
                      <a:lnTo>
                        <a:pt x="389" y="55"/>
                      </a:lnTo>
                      <a:lnTo>
                        <a:pt x="371" y="41"/>
                      </a:lnTo>
                      <a:lnTo>
                        <a:pt x="351" y="29"/>
                      </a:lnTo>
                      <a:lnTo>
                        <a:pt x="331" y="20"/>
                      </a:lnTo>
                      <a:lnTo>
                        <a:pt x="309" y="11"/>
                      </a:lnTo>
                      <a:lnTo>
                        <a:pt x="285" y="5"/>
                      </a:lnTo>
                      <a:lnTo>
                        <a:pt x="263" y="1"/>
                      </a:lnTo>
                      <a:lnTo>
                        <a:pt x="238" y="0"/>
                      </a:lnTo>
                      <a:lnTo>
                        <a:pt x="238" y="0"/>
                      </a:lnTo>
                      <a:close/>
                      <a:moveTo>
                        <a:pt x="238" y="461"/>
                      </a:moveTo>
                      <a:lnTo>
                        <a:pt x="238" y="461"/>
                      </a:lnTo>
                      <a:lnTo>
                        <a:pt x="215" y="460"/>
                      </a:lnTo>
                      <a:lnTo>
                        <a:pt x="194" y="457"/>
                      </a:lnTo>
                      <a:lnTo>
                        <a:pt x="172" y="452"/>
                      </a:lnTo>
                      <a:lnTo>
                        <a:pt x="152" y="444"/>
                      </a:lnTo>
                      <a:lnTo>
                        <a:pt x="132" y="434"/>
                      </a:lnTo>
                      <a:lnTo>
                        <a:pt x="114" y="423"/>
                      </a:lnTo>
                      <a:lnTo>
                        <a:pt x="96" y="410"/>
                      </a:lnTo>
                      <a:lnTo>
                        <a:pt x="80" y="396"/>
                      </a:lnTo>
                      <a:lnTo>
                        <a:pt x="66" y="380"/>
                      </a:lnTo>
                      <a:lnTo>
                        <a:pt x="53" y="363"/>
                      </a:lnTo>
                      <a:lnTo>
                        <a:pt x="41" y="345"/>
                      </a:lnTo>
                      <a:lnTo>
                        <a:pt x="33" y="325"/>
                      </a:lnTo>
                      <a:lnTo>
                        <a:pt x="25" y="305"/>
                      </a:lnTo>
                      <a:lnTo>
                        <a:pt x="19" y="283"/>
                      </a:lnTo>
                      <a:lnTo>
                        <a:pt x="15" y="260"/>
                      </a:lnTo>
                      <a:lnTo>
                        <a:pt x="14" y="238"/>
                      </a:lnTo>
                      <a:lnTo>
                        <a:pt x="14" y="238"/>
                      </a:lnTo>
                      <a:lnTo>
                        <a:pt x="15" y="215"/>
                      </a:lnTo>
                      <a:lnTo>
                        <a:pt x="19" y="193"/>
                      </a:lnTo>
                      <a:lnTo>
                        <a:pt x="25" y="172"/>
                      </a:lnTo>
                      <a:lnTo>
                        <a:pt x="33" y="151"/>
                      </a:lnTo>
                      <a:lnTo>
                        <a:pt x="41" y="132"/>
                      </a:lnTo>
                      <a:lnTo>
                        <a:pt x="53" y="113"/>
                      </a:lnTo>
                      <a:lnTo>
                        <a:pt x="66" y="96"/>
                      </a:lnTo>
                      <a:lnTo>
                        <a:pt x="80" y="80"/>
                      </a:lnTo>
                      <a:lnTo>
                        <a:pt x="96" y="66"/>
                      </a:lnTo>
                      <a:lnTo>
                        <a:pt x="114" y="53"/>
                      </a:lnTo>
                      <a:lnTo>
                        <a:pt x="132" y="41"/>
                      </a:lnTo>
                      <a:lnTo>
                        <a:pt x="152" y="32"/>
                      </a:lnTo>
                      <a:lnTo>
                        <a:pt x="172" y="25"/>
                      </a:lnTo>
                      <a:lnTo>
                        <a:pt x="194" y="20"/>
                      </a:lnTo>
                      <a:lnTo>
                        <a:pt x="215" y="15"/>
                      </a:lnTo>
                      <a:lnTo>
                        <a:pt x="238" y="14"/>
                      </a:lnTo>
                      <a:lnTo>
                        <a:pt x="238" y="14"/>
                      </a:lnTo>
                      <a:lnTo>
                        <a:pt x="261" y="15"/>
                      </a:lnTo>
                      <a:lnTo>
                        <a:pt x="283" y="20"/>
                      </a:lnTo>
                      <a:lnTo>
                        <a:pt x="305" y="25"/>
                      </a:lnTo>
                      <a:lnTo>
                        <a:pt x="325" y="32"/>
                      </a:lnTo>
                      <a:lnTo>
                        <a:pt x="345" y="41"/>
                      </a:lnTo>
                      <a:lnTo>
                        <a:pt x="363" y="53"/>
                      </a:lnTo>
                      <a:lnTo>
                        <a:pt x="381" y="66"/>
                      </a:lnTo>
                      <a:lnTo>
                        <a:pt x="396" y="80"/>
                      </a:lnTo>
                      <a:lnTo>
                        <a:pt x="411" y="96"/>
                      </a:lnTo>
                      <a:lnTo>
                        <a:pt x="424" y="113"/>
                      </a:lnTo>
                      <a:lnTo>
                        <a:pt x="435" y="132"/>
                      </a:lnTo>
                      <a:lnTo>
                        <a:pt x="444" y="151"/>
                      </a:lnTo>
                      <a:lnTo>
                        <a:pt x="452" y="172"/>
                      </a:lnTo>
                      <a:lnTo>
                        <a:pt x="457" y="193"/>
                      </a:lnTo>
                      <a:lnTo>
                        <a:pt x="460" y="215"/>
                      </a:lnTo>
                      <a:lnTo>
                        <a:pt x="462" y="238"/>
                      </a:lnTo>
                      <a:lnTo>
                        <a:pt x="462" y="238"/>
                      </a:lnTo>
                      <a:lnTo>
                        <a:pt x="460" y="260"/>
                      </a:lnTo>
                      <a:lnTo>
                        <a:pt x="457" y="283"/>
                      </a:lnTo>
                      <a:lnTo>
                        <a:pt x="452" y="305"/>
                      </a:lnTo>
                      <a:lnTo>
                        <a:pt x="444" y="325"/>
                      </a:lnTo>
                      <a:lnTo>
                        <a:pt x="435" y="345"/>
                      </a:lnTo>
                      <a:lnTo>
                        <a:pt x="424" y="363"/>
                      </a:lnTo>
                      <a:lnTo>
                        <a:pt x="411" y="380"/>
                      </a:lnTo>
                      <a:lnTo>
                        <a:pt x="396" y="396"/>
                      </a:lnTo>
                      <a:lnTo>
                        <a:pt x="381" y="410"/>
                      </a:lnTo>
                      <a:lnTo>
                        <a:pt x="363" y="423"/>
                      </a:lnTo>
                      <a:lnTo>
                        <a:pt x="345" y="434"/>
                      </a:lnTo>
                      <a:lnTo>
                        <a:pt x="325" y="444"/>
                      </a:lnTo>
                      <a:lnTo>
                        <a:pt x="305" y="452"/>
                      </a:lnTo>
                      <a:lnTo>
                        <a:pt x="283" y="457"/>
                      </a:lnTo>
                      <a:lnTo>
                        <a:pt x="261" y="460"/>
                      </a:lnTo>
                      <a:lnTo>
                        <a:pt x="238" y="461"/>
                      </a:lnTo>
                      <a:lnTo>
                        <a:pt x="238" y="46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36" name="Google Shape;436;p42"/>
                <p:cNvSpPr/>
                <p:nvPr/>
              </p:nvSpPr>
              <p:spPr>
                <a:xfrm>
                  <a:off x="5189538" y="4422775"/>
                  <a:ext cx="654050" cy="655638"/>
                </a:xfrm>
                <a:custGeom>
                  <a:rect b="b" l="l" r="r" t="t"/>
                  <a:pathLst>
                    <a:path extrusionOk="0" h="413" w="412">
                      <a:moveTo>
                        <a:pt x="206" y="0"/>
                      </a:moveTo>
                      <a:lnTo>
                        <a:pt x="206" y="0"/>
                      </a:lnTo>
                      <a:lnTo>
                        <a:pt x="185" y="1"/>
                      </a:lnTo>
                      <a:lnTo>
                        <a:pt x="165" y="5"/>
                      </a:lnTo>
                      <a:lnTo>
                        <a:pt x="144" y="10"/>
                      </a:lnTo>
                      <a:lnTo>
                        <a:pt x="126" y="17"/>
                      </a:lnTo>
                      <a:lnTo>
                        <a:pt x="108" y="26"/>
                      </a:lnTo>
                      <a:lnTo>
                        <a:pt x="91" y="36"/>
                      </a:lnTo>
                      <a:lnTo>
                        <a:pt x="75" y="48"/>
                      </a:lnTo>
                      <a:lnTo>
                        <a:pt x="60" y="61"/>
                      </a:lnTo>
                      <a:lnTo>
                        <a:pt x="47" y="76"/>
                      </a:lnTo>
                      <a:lnTo>
                        <a:pt x="35" y="92"/>
                      </a:lnTo>
                      <a:lnTo>
                        <a:pt x="25" y="108"/>
                      </a:lnTo>
                      <a:lnTo>
                        <a:pt x="16" y="127"/>
                      </a:lnTo>
                      <a:lnTo>
                        <a:pt x="9" y="146"/>
                      </a:lnTo>
                      <a:lnTo>
                        <a:pt x="4" y="166"/>
                      </a:lnTo>
                      <a:lnTo>
                        <a:pt x="1" y="186"/>
                      </a:lnTo>
                      <a:lnTo>
                        <a:pt x="0" y="207"/>
                      </a:lnTo>
                      <a:lnTo>
                        <a:pt x="0" y="207"/>
                      </a:lnTo>
                      <a:lnTo>
                        <a:pt x="1" y="228"/>
                      </a:lnTo>
                      <a:lnTo>
                        <a:pt x="4" y="249"/>
                      </a:lnTo>
                      <a:lnTo>
                        <a:pt x="9" y="268"/>
                      </a:lnTo>
                      <a:lnTo>
                        <a:pt x="16" y="288"/>
                      </a:lnTo>
                      <a:lnTo>
                        <a:pt x="25" y="305"/>
                      </a:lnTo>
                      <a:lnTo>
                        <a:pt x="35" y="322"/>
                      </a:lnTo>
                      <a:lnTo>
                        <a:pt x="47" y="338"/>
                      </a:lnTo>
                      <a:lnTo>
                        <a:pt x="60" y="352"/>
                      </a:lnTo>
                      <a:lnTo>
                        <a:pt x="75" y="367"/>
                      </a:lnTo>
                      <a:lnTo>
                        <a:pt x="91" y="378"/>
                      </a:lnTo>
                      <a:lnTo>
                        <a:pt x="108" y="388"/>
                      </a:lnTo>
                      <a:lnTo>
                        <a:pt x="126" y="397"/>
                      </a:lnTo>
                      <a:lnTo>
                        <a:pt x="144" y="404"/>
                      </a:lnTo>
                      <a:lnTo>
                        <a:pt x="165" y="409"/>
                      </a:lnTo>
                      <a:lnTo>
                        <a:pt x="185" y="412"/>
                      </a:lnTo>
                      <a:lnTo>
                        <a:pt x="206" y="413"/>
                      </a:lnTo>
                      <a:lnTo>
                        <a:pt x="206" y="413"/>
                      </a:lnTo>
                      <a:lnTo>
                        <a:pt x="228" y="412"/>
                      </a:lnTo>
                      <a:lnTo>
                        <a:pt x="248" y="409"/>
                      </a:lnTo>
                      <a:lnTo>
                        <a:pt x="268" y="404"/>
                      </a:lnTo>
                      <a:lnTo>
                        <a:pt x="286" y="397"/>
                      </a:lnTo>
                      <a:lnTo>
                        <a:pt x="304" y="388"/>
                      </a:lnTo>
                      <a:lnTo>
                        <a:pt x="322" y="378"/>
                      </a:lnTo>
                      <a:lnTo>
                        <a:pt x="337" y="367"/>
                      </a:lnTo>
                      <a:lnTo>
                        <a:pt x="352" y="352"/>
                      </a:lnTo>
                      <a:lnTo>
                        <a:pt x="365" y="338"/>
                      </a:lnTo>
                      <a:lnTo>
                        <a:pt x="377" y="322"/>
                      </a:lnTo>
                      <a:lnTo>
                        <a:pt x="387" y="305"/>
                      </a:lnTo>
                      <a:lnTo>
                        <a:pt x="396" y="288"/>
                      </a:lnTo>
                      <a:lnTo>
                        <a:pt x="403" y="268"/>
                      </a:lnTo>
                      <a:lnTo>
                        <a:pt x="408" y="249"/>
                      </a:lnTo>
                      <a:lnTo>
                        <a:pt x="411" y="228"/>
                      </a:lnTo>
                      <a:lnTo>
                        <a:pt x="412" y="207"/>
                      </a:lnTo>
                      <a:lnTo>
                        <a:pt x="412" y="207"/>
                      </a:lnTo>
                      <a:lnTo>
                        <a:pt x="411" y="186"/>
                      </a:lnTo>
                      <a:lnTo>
                        <a:pt x="408" y="166"/>
                      </a:lnTo>
                      <a:lnTo>
                        <a:pt x="403" y="146"/>
                      </a:lnTo>
                      <a:lnTo>
                        <a:pt x="396" y="127"/>
                      </a:lnTo>
                      <a:lnTo>
                        <a:pt x="387" y="108"/>
                      </a:lnTo>
                      <a:lnTo>
                        <a:pt x="377" y="92"/>
                      </a:lnTo>
                      <a:lnTo>
                        <a:pt x="365" y="76"/>
                      </a:lnTo>
                      <a:lnTo>
                        <a:pt x="352" y="61"/>
                      </a:lnTo>
                      <a:lnTo>
                        <a:pt x="337" y="48"/>
                      </a:lnTo>
                      <a:lnTo>
                        <a:pt x="322" y="36"/>
                      </a:lnTo>
                      <a:lnTo>
                        <a:pt x="304" y="26"/>
                      </a:lnTo>
                      <a:lnTo>
                        <a:pt x="286" y="17"/>
                      </a:lnTo>
                      <a:lnTo>
                        <a:pt x="268" y="10"/>
                      </a:lnTo>
                      <a:lnTo>
                        <a:pt x="248" y="5"/>
                      </a:lnTo>
                      <a:lnTo>
                        <a:pt x="228" y="1"/>
                      </a:lnTo>
                      <a:lnTo>
                        <a:pt x="206" y="0"/>
                      </a:lnTo>
                      <a:lnTo>
                        <a:pt x="206" y="0"/>
                      </a:lnTo>
                      <a:close/>
                      <a:moveTo>
                        <a:pt x="206" y="399"/>
                      </a:moveTo>
                      <a:lnTo>
                        <a:pt x="206" y="399"/>
                      </a:lnTo>
                      <a:lnTo>
                        <a:pt x="187" y="398"/>
                      </a:lnTo>
                      <a:lnTo>
                        <a:pt x="167" y="395"/>
                      </a:lnTo>
                      <a:lnTo>
                        <a:pt x="149" y="390"/>
                      </a:lnTo>
                      <a:lnTo>
                        <a:pt x="131" y="384"/>
                      </a:lnTo>
                      <a:lnTo>
                        <a:pt x="114" y="376"/>
                      </a:lnTo>
                      <a:lnTo>
                        <a:pt x="99" y="367"/>
                      </a:lnTo>
                      <a:lnTo>
                        <a:pt x="84" y="355"/>
                      </a:lnTo>
                      <a:lnTo>
                        <a:pt x="71" y="343"/>
                      </a:lnTo>
                      <a:lnTo>
                        <a:pt x="58" y="329"/>
                      </a:lnTo>
                      <a:lnTo>
                        <a:pt x="47" y="315"/>
                      </a:lnTo>
                      <a:lnTo>
                        <a:pt x="37" y="298"/>
                      </a:lnTo>
                      <a:lnTo>
                        <a:pt x="29" y="281"/>
                      </a:lnTo>
                      <a:lnTo>
                        <a:pt x="22" y="264"/>
                      </a:lnTo>
                      <a:lnTo>
                        <a:pt x="18" y="246"/>
                      </a:lnTo>
                      <a:lnTo>
                        <a:pt x="15" y="226"/>
                      </a:lnTo>
                      <a:lnTo>
                        <a:pt x="14" y="207"/>
                      </a:lnTo>
                      <a:lnTo>
                        <a:pt x="14" y="207"/>
                      </a:lnTo>
                      <a:lnTo>
                        <a:pt x="15" y="187"/>
                      </a:lnTo>
                      <a:lnTo>
                        <a:pt x="18" y="169"/>
                      </a:lnTo>
                      <a:lnTo>
                        <a:pt x="22" y="151"/>
                      </a:lnTo>
                      <a:lnTo>
                        <a:pt x="29" y="132"/>
                      </a:lnTo>
                      <a:lnTo>
                        <a:pt x="37" y="116"/>
                      </a:lnTo>
                      <a:lnTo>
                        <a:pt x="47" y="100"/>
                      </a:lnTo>
                      <a:lnTo>
                        <a:pt x="58" y="85"/>
                      </a:lnTo>
                      <a:lnTo>
                        <a:pt x="71" y="72"/>
                      </a:lnTo>
                      <a:lnTo>
                        <a:pt x="84" y="59"/>
                      </a:lnTo>
                      <a:lnTo>
                        <a:pt x="99" y="48"/>
                      </a:lnTo>
                      <a:lnTo>
                        <a:pt x="114" y="38"/>
                      </a:lnTo>
                      <a:lnTo>
                        <a:pt x="131" y="31"/>
                      </a:lnTo>
                      <a:lnTo>
                        <a:pt x="149" y="24"/>
                      </a:lnTo>
                      <a:lnTo>
                        <a:pt x="167" y="19"/>
                      </a:lnTo>
                      <a:lnTo>
                        <a:pt x="187" y="16"/>
                      </a:lnTo>
                      <a:lnTo>
                        <a:pt x="206" y="16"/>
                      </a:lnTo>
                      <a:lnTo>
                        <a:pt x="206" y="16"/>
                      </a:lnTo>
                      <a:lnTo>
                        <a:pt x="225" y="16"/>
                      </a:lnTo>
                      <a:lnTo>
                        <a:pt x="245" y="19"/>
                      </a:lnTo>
                      <a:lnTo>
                        <a:pt x="263" y="24"/>
                      </a:lnTo>
                      <a:lnTo>
                        <a:pt x="280" y="31"/>
                      </a:lnTo>
                      <a:lnTo>
                        <a:pt x="298" y="38"/>
                      </a:lnTo>
                      <a:lnTo>
                        <a:pt x="313" y="48"/>
                      </a:lnTo>
                      <a:lnTo>
                        <a:pt x="328" y="59"/>
                      </a:lnTo>
                      <a:lnTo>
                        <a:pt x="342" y="72"/>
                      </a:lnTo>
                      <a:lnTo>
                        <a:pt x="354" y="85"/>
                      </a:lnTo>
                      <a:lnTo>
                        <a:pt x="366" y="100"/>
                      </a:lnTo>
                      <a:lnTo>
                        <a:pt x="374" y="116"/>
                      </a:lnTo>
                      <a:lnTo>
                        <a:pt x="383" y="132"/>
                      </a:lnTo>
                      <a:lnTo>
                        <a:pt x="390" y="151"/>
                      </a:lnTo>
                      <a:lnTo>
                        <a:pt x="394" y="169"/>
                      </a:lnTo>
                      <a:lnTo>
                        <a:pt x="397" y="187"/>
                      </a:lnTo>
                      <a:lnTo>
                        <a:pt x="398" y="207"/>
                      </a:lnTo>
                      <a:lnTo>
                        <a:pt x="398" y="207"/>
                      </a:lnTo>
                      <a:lnTo>
                        <a:pt x="397" y="226"/>
                      </a:lnTo>
                      <a:lnTo>
                        <a:pt x="394" y="246"/>
                      </a:lnTo>
                      <a:lnTo>
                        <a:pt x="390" y="264"/>
                      </a:lnTo>
                      <a:lnTo>
                        <a:pt x="383" y="281"/>
                      </a:lnTo>
                      <a:lnTo>
                        <a:pt x="374" y="298"/>
                      </a:lnTo>
                      <a:lnTo>
                        <a:pt x="366" y="315"/>
                      </a:lnTo>
                      <a:lnTo>
                        <a:pt x="354" y="329"/>
                      </a:lnTo>
                      <a:lnTo>
                        <a:pt x="342" y="343"/>
                      </a:lnTo>
                      <a:lnTo>
                        <a:pt x="328" y="355"/>
                      </a:lnTo>
                      <a:lnTo>
                        <a:pt x="313" y="367"/>
                      </a:lnTo>
                      <a:lnTo>
                        <a:pt x="298" y="376"/>
                      </a:lnTo>
                      <a:lnTo>
                        <a:pt x="280" y="384"/>
                      </a:lnTo>
                      <a:lnTo>
                        <a:pt x="263" y="390"/>
                      </a:lnTo>
                      <a:lnTo>
                        <a:pt x="245" y="395"/>
                      </a:lnTo>
                      <a:lnTo>
                        <a:pt x="225" y="398"/>
                      </a:lnTo>
                      <a:lnTo>
                        <a:pt x="206" y="399"/>
                      </a:lnTo>
                      <a:lnTo>
                        <a:pt x="206" y="399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37" name="Google Shape;437;p42"/>
                <p:cNvSpPr/>
                <p:nvPr/>
              </p:nvSpPr>
              <p:spPr>
                <a:xfrm>
                  <a:off x="5505450" y="4470400"/>
                  <a:ext cx="23700" cy="573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38" name="Google Shape;438;p42"/>
                <p:cNvSpPr/>
                <p:nvPr/>
              </p:nvSpPr>
              <p:spPr>
                <a:xfrm>
                  <a:off x="5365750" y="4502150"/>
                  <a:ext cx="49213" cy="61913"/>
                </a:xfrm>
                <a:custGeom>
                  <a:rect b="b" l="l" r="r" t="t"/>
                  <a:pathLst>
                    <a:path extrusionOk="0" h="39" w="31">
                      <a:moveTo>
                        <a:pt x="31" y="31"/>
                      </a:moveTo>
                      <a:lnTo>
                        <a:pt x="13" y="0"/>
                      </a:lnTo>
                      <a:lnTo>
                        <a:pt x="0" y="7"/>
                      </a:lnTo>
                      <a:lnTo>
                        <a:pt x="18" y="39"/>
                      </a:lnTo>
                      <a:lnTo>
                        <a:pt x="31" y="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39" name="Google Shape;439;p42"/>
                <p:cNvSpPr/>
                <p:nvPr/>
              </p:nvSpPr>
              <p:spPr>
                <a:xfrm>
                  <a:off x="5265738" y="4600575"/>
                  <a:ext cx="63500" cy="49213"/>
                </a:xfrm>
                <a:custGeom>
                  <a:rect b="b" l="l" r="r" t="t"/>
                  <a:pathLst>
                    <a:path extrusionOk="0" h="31" w="40">
                      <a:moveTo>
                        <a:pt x="0" y="13"/>
                      </a:moveTo>
                      <a:lnTo>
                        <a:pt x="33" y="31"/>
                      </a:lnTo>
                      <a:lnTo>
                        <a:pt x="40" y="19"/>
                      </a:lnTo>
                      <a:lnTo>
                        <a:pt x="8" y="0"/>
                      </a:lnTo>
                      <a:lnTo>
                        <a:pt x="0" y="1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40" name="Google Shape;440;p42"/>
                <p:cNvSpPr/>
                <p:nvPr/>
              </p:nvSpPr>
              <p:spPr>
                <a:xfrm>
                  <a:off x="5235575" y="4740275"/>
                  <a:ext cx="58800" cy="222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41" name="Google Shape;441;p42"/>
                <p:cNvSpPr/>
                <p:nvPr/>
              </p:nvSpPr>
              <p:spPr>
                <a:xfrm>
                  <a:off x="5265738" y="4852988"/>
                  <a:ext cx="63500" cy="49213"/>
                </a:xfrm>
                <a:custGeom>
                  <a:rect b="b" l="l" r="r" t="t"/>
                  <a:pathLst>
                    <a:path extrusionOk="0" h="31" w="40">
                      <a:moveTo>
                        <a:pt x="0" y="19"/>
                      </a:moveTo>
                      <a:lnTo>
                        <a:pt x="8" y="31"/>
                      </a:lnTo>
                      <a:lnTo>
                        <a:pt x="40" y="12"/>
                      </a:lnTo>
                      <a:lnTo>
                        <a:pt x="33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42" name="Google Shape;442;p42"/>
                <p:cNvSpPr/>
                <p:nvPr/>
              </p:nvSpPr>
              <p:spPr>
                <a:xfrm>
                  <a:off x="5365750" y="4938713"/>
                  <a:ext cx="49213" cy="61913"/>
                </a:xfrm>
                <a:custGeom>
                  <a:rect b="b" l="l" r="r" t="t"/>
                  <a:pathLst>
                    <a:path extrusionOk="0" h="39" w="31">
                      <a:moveTo>
                        <a:pt x="0" y="32"/>
                      </a:moveTo>
                      <a:lnTo>
                        <a:pt x="13" y="39"/>
                      </a:lnTo>
                      <a:lnTo>
                        <a:pt x="31" y="7"/>
                      </a:lnTo>
                      <a:lnTo>
                        <a:pt x="18" y="0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43" name="Google Shape;443;p42"/>
                <p:cNvSpPr/>
                <p:nvPr/>
              </p:nvSpPr>
              <p:spPr>
                <a:xfrm>
                  <a:off x="5505450" y="4975225"/>
                  <a:ext cx="23700" cy="588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44" name="Google Shape;444;p42"/>
                <p:cNvSpPr/>
                <p:nvPr/>
              </p:nvSpPr>
              <p:spPr>
                <a:xfrm>
                  <a:off x="5619750" y="4938713"/>
                  <a:ext cx="47625" cy="61913"/>
                </a:xfrm>
                <a:custGeom>
                  <a:rect b="b" l="l" r="r" t="t"/>
                  <a:pathLst>
                    <a:path extrusionOk="0" h="39" w="30">
                      <a:moveTo>
                        <a:pt x="0" y="7"/>
                      </a:moveTo>
                      <a:lnTo>
                        <a:pt x="18" y="39"/>
                      </a:lnTo>
                      <a:lnTo>
                        <a:pt x="30" y="32"/>
                      </a:lnTo>
                      <a:lnTo>
                        <a:pt x="12" y="0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45" name="Google Shape;445;p42"/>
                <p:cNvSpPr/>
                <p:nvPr/>
              </p:nvSpPr>
              <p:spPr>
                <a:xfrm>
                  <a:off x="5705475" y="4852988"/>
                  <a:ext cx="61913" cy="49213"/>
                </a:xfrm>
                <a:custGeom>
                  <a:rect b="b" l="l" r="r" t="t"/>
                  <a:pathLst>
                    <a:path extrusionOk="0" h="31" w="39">
                      <a:moveTo>
                        <a:pt x="0" y="12"/>
                      </a:moveTo>
                      <a:lnTo>
                        <a:pt x="31" y="31"/>
                      </a:lnTo>
                      <a:lnTo>
                        <a:pt x="39" y="19"/>
                      </a:lnTo>
                      <a:lnTo>
                        <a:pt x="6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46" name="Google Shape;446;p42"/>
                <p:cNvSpPr/>
                <p:nvPr/>
              </p:nvSpPr>
              <p:spPr>
                <a:xfrm>
                  <a:off x="5738813" y="4740275"/>
                  <a:ext cx="60300" cy="222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47" name="Google Shape;447;p42"/>
                <p:cNvSpPr/>
                <p:nvPr/>
              </p:nvSpPr>
              <p:spPr>
                <a:xfrm>
                  <a:off x="5705475" y="4600575"/>
                  <a:ext cx="61913" cy="49213"/>
                </a:xfrm>
                <a:custGeom>
                  <a:rect b="b" l="l" r="r" t="t"/>
                  <a:pathLst>
                    <a:path extrusionOk="0" h="31" w="39">
                      <a:moveTo>
                        <a:pt x="39" y="13"/>
                      </a:moveTo>
                      <a:lnTo>
                        <a:pt x="31" y="0"/>
                      </a:lnTo>
                      <a:lnTo>
                        <a:pt x="0" y="19"/>
                      </a:lnTo>
                      <a:lnTo>
                        <a:pt x="6" y="31"/>
                      </a:lnTo>
                      <a:lnTo>
                        <a:pt x="39" y="1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48" name="Google Shape;448;p42"/>
                <p:cNvSpPr/>
                <p:nvPr/>
              </p:nvSpPr>
              <p:spPr>
                <a:xfrm>
                  <a:off x="5619750" y="4502150"/>
                  <a:ext cx="47625" cy="61913"/>
                </a:xfrm>
                <a:custGeom>
                  <a:rect b="b" l="l" r="r" t="t"/>
                  <a:pathLst>
                    <a:path extrusionOk="0" h="39" w="30">
                      <a:moveTo>
                        <a:pt x="30" y="7"/>
                      </a:moveTo>
                      <a:lnTo>
                        <a:pt x="18" y="0"/>
                      </a:lnTo>
                      <a:lnTo>
                        <a:pt x="0" y="31"/>
                      </a:lnTo>
                      <a:lnTo>
                        <a:pt x="12" y="39"/>
                      </a:lnTo>
                      <a:lnTo>
                        <a:pt x="30" y="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49" name="Google Shape;449;p42"/>
                <p:cNvSpPr/>
                <p:nvPr/>
              </p:nvSpPr>
              <p:spPr>
                <a:xfrm>
                  <a:off x="5373688" y="4592638"/>
                  <a:ext cx="277813" cy="187325"/>
                </a:xfrm>
                <a:custGeom>
                  <a:rect b="b" l="l" r="r" t="t"/>
                  <a:pathLst>
                    <a:path extrusionOk="0" h="118" w="175">
                      <a:moveTo>
                        <a:pt x="175" y="33"/>
                      </a:moveTo>
                      <a:lnTo>
                        <a:pt x="167" y="22"/>
                      </a:lnTo>
                      <a:lnTo>
                        <a:pt x="98" y="83"/>
                      </a:lnTo>
                      <a:lnTo>
                        <a:pt x="98" y="83"/>
                      </a:lnTo>
                      <a:lnTo>
                        <a:pt x="94" y="82"/>
                      </a:lnTo>
                      <a:lnTo>
                        <a:pt x="90" y="81"/>
                      </a:lnTo>
                      <a:lnTo>
                        <a:pt x="90" y="81"/>
                      </a:lnTo>
                      <a:lnTo>
                        <a:pt x="85" y="82"/>
                      </a:lnTo>
                      <a:lnTo>
                        <a:pt x="11" y="0"/>
                      </a:lnTo>
                      <a:lnTo>
                        <a:pt x="0" y="10"/>
                      </a:lnTo>
                      <a:lnTo>
                        <a:pt x="74" y="92"/>
                      </a:lnTo>
                      <a:lnTo>
                        <a:pt x="74" y="92"/>
                      </a:lnTo>
                      <a:lnTo>
                        <a:pt x="73" y="95"/>
                      </a:lnTo>
                      <a:lnTo>
                        <a:pt x="72" y="99"/>
                      </a:lnTo>
                      <a:lnTo>
                        <a:pt x="72" y="99"/>
                      </a:lnTo>
                      <a:lnTo>
                        <a:pt x="72" y="103"/>
                      </a:lnTo>
                      <a:lnTo>
                        <a:pt x="73" y="106"/>
                      </a:lnTo>
                      <a:lnTo>
                        <a:pt x="75" y="109"/>
                      </a:lnTo>
                      <a:lnTo>
                        <a:pt x="77" y="113"/>
                      </a:lnTo>
                      <a:lnTo>
                        <a:pt x="77" y="113"/>
                      </a:lnTo>
                      <a:lnTo>
                        <a:pt x="79" y="115"/>
                      </a:lnTo>
                      <a:lnTo>
                        <a:pt x="82" y="117"/>
                      </a:lnTo>
                      <a:lnTo>
                        <a:pt x="87" y="118"/>
                      </a:lnTo>
                      <a:lnTo>
                        <a:pt x="90" y="118"/>
                      </a:lnTo>
                      <a:lnTo>
                        <a:pt x="90" y="118"/>
                      </a:lnTo>
                      <a:lnTo>
                        <a:pt x="96" y="117"/>
                      </a:lnTo>
                      <a:lnTo>
                        <a:pt x="102" y="114"/>
                      </a:lnTo>
                      <a:lnTo>
                        <a:pt x="102" y="114"/>
                      </a:lnTo>
                      <a:lnTo>
                        <a:pt x="106" y="109"/>
                      </a:lnTo>
                      <a:lnTo>
                        <a:pt x="107" y="104"/>
                      </a:lnTo>
                      <a:lnTo>
                        <a:pt x="108" y="100"/>
                      </a:lnTo>
                      <a:lnTo>
                        <a:pt x="107" y="94"/>
                      </a:lnTo>
                      <a:lnTo>
                        <a:pt x="175" y="33"/>
                      </a:lnTo>
                      <a:close/>
                      <a:moveTo>
                        <a:pt x="93" y="103"/>
                      </a:moveTo>
                      <a:lnTo>
                        <a:pt x="93" y="103"/>
                      </a:lnTo>
                      <a:lnTo>
                        <a:pt x="91" y="104"/>
                      </a:lnTo>
                      <a:lnTo>
                        <a:pt x="90" y="104"/>
                      </a:lnTo>
                      <a:lnTo>
                        <a:pt x="90" y="104"/>
                      </a:lnTo>
                      <a:lnTo>
                        <a:pt x="89" y="104"/>
                      </a:lnTo>
                      <a:lnTo>
                        <a:pt x="87" y="103"/>
                      </a:lnTo>
                      <a:lnTo>
                        <a:pt x="87" y="103"/>
                      </a:lnTo>
                      <a:lnTo>
                        <a:pt x="86" y="100"/>
                      </a:lnTo>
                      <a:lnTo>
                        <a:pt x="86" y="100"/>
                      </a:lnTo>
                      <a:lnTo>
                        <a:pt x="88" y="98"/>
                      </a:lnTo>
                      <a:lnTo>
                        <a:pt x="88" y="98"/>
                      </a:lnTo>
                      <a:lnTo>
                        <a:pt x="89" y="96"/>
                      </a:lnTo>
                      <a:lnTo>
                        <a:pt x="90" y="96"/>
                      </a:lnTo>
                      <a:lnTo>
                        <a:pt x="90" y="96"/>
                      </a:lnTo>
                      <a:lnTo>
                        <a:pt x="91" y="96"/>
                      </a:lnTo>
                      <a:lnTo>
                        <a:pt x="93" y="98"/>
                      </a:lnTo>
                      <a:lnTo>
                        <a:pt x="93" y="98"/>
                      </a:lnTo>
                      <a:lnTo>
                        <a:pt x="94" y="101"/>
                      </a:lnTo>
                      <a:lnTo>
                        <a:pt x="93" y="103"/>
                      </a:lnTo>
                      <a:lnTo>
                        <a:pt x="93" y="10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  <p:grpSp>
          <p:nvGrpSpPr>
            <p:cNvPr id="450" name="Google Shape;450;p42"/>
            <p:cNvGrpSpPr/>
            <p:nvPr/>
          </p:nvGrpSpPr>
          <p:grpSpPr>
            <a:xfrm>
              <a:off x="5088900" y="5513571"/>
              <a:ext cx="306000" cy="306000"/>
              <a:chOff x="5088900" y="5513571"/>
              <a:chExt cx="306000" cy="306000"/>
            </a:xfrm>
          </p:grpSpPr>
          <p:sp>
            <p:nvSpPr>
              <p:cNvPr id="451" name="Google Shape;451;p42"/>
              <p:cNvSpPr/>
              <p:nvPr/>
            </p:nvSpPr>
            <p:spPr>
              <a:xfrm>
                <a:off x="5088900" y="5513571"/>
                <a:ext cx="306000" cy="306000"/>
              </a:xfrm>
              <a:prstGeom prst="ellipse">
                <a:avLst/>
              </a:prstGeom>
              <a:solidFill>
                <a:srgbClr val="B0447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52" name="Google Shape;452;p42"/>
              <p:cNvSpPr/>
              <p:nvPr/>
            </p:nvSpPr>
            <p:spPr>
              <a:xfrm>
                <a:off x="5155246" y="5587749"/>
                <a:ext cx="173369" cy="157704"/>
              </a:xfrm>
              <a:custGeom>
                <a:rect b="b" l="l" r="r" t="t"/>
                <a:pathLst>
                  <a:path extrusionOk="0" h="453" w="498">
                    <a:moveTo>
                      <a:pt x="496" y="398"/>
                    </a:moveTo>
                    <a:lnTo>
                      <a:pt x="496" y="398"/>
                    </a:lnTo>
                    <a:lnTo>
                      <a:pt x="485" y="387"/>
                    </a:lnTo>
                    <a:lnTo>
                      <a:pt x="485" y="387"/>
                    </a:lnTo>
                    <a:lnTo>
                      <a:pt x="485" y="387"/>
                    </a:lnTo>
                    <a:lnTo>
                      <a:pt x="350" y="252"/>
                    </a:lnTo>
                    <a:lnTo>
                      <a:pt x="350" y="252"/>
                    </a:lnTo>
                    <a:lnTo>
                      <a:pt x="348" y="251"/>
                    </a:lnTo>
                    <a:lnTo>
                      <a:pt x="348" y="251"/>
                    </a:lnTo>
                    <a:lnTo>
                      <a:pt x="348" y="251"/>
                    </a:lnTo>
                    <a:lnTo>
                      <a:pt x="348" y="251"/>
                    </a:lnTo>
                    <a:lnTo>
                      <a:pt x="346" y="250"/>
                    </a:lnTo>
                    <a:lnTo>
                      <a:pt x="346" y="250"/>
                    </a:lnTo>
                    <a:lnTo>
                      <a:pt x="342" y="251"/>
                    </a:lnTo>
                    <a:lnTo>
                      <a:pt x="342" y="251"/>
                    </a:lnTo>
                    <a:lnTo>
                      <a:pt x="342" y="251"/>
                    </a:lnTo>
                    <a:lnTo>
                      <a:pt x="342" y="251"/>
                    </a:lnTo>
                    <a:lnTo>
                      <a:pt x="340" y="252"/>
                    </a:lnTo>
                    <a:lnTo>
                      <a:pt x="337" y="256"/>
                    </a:lnTo>
                    <a:lnTo>
                      <a:pt x="328" y="247"/>
                    </a:lnTo>
                    <a:lnTo>
                      <a:pt x="328" y="247"/>
                    </a:lnTo>
                    <a:lnTo>
                      <a:pt x="338" y="232"/>
                    </a:lnTo>
                    <a:lnTo>
                      <a:pt x="346" y="217"/>
                    </a:lnTo>
                    <a:lnTo>
                      <a:pt x="351" y="199"/>
                    </a:lnTo>
                    <a:lnTo>
                      <a:pt x="355" y="183"/>
                    </a:lnTo>
                    <a:lnTo>
                      <a:pt x="376" y="185"/>
                    </a:lnTo>
                    <a:lnTo>
                      <a:pt x="376" y="185"/>
                    </a:lnTo>
                    <a:lnTo>
                      <a:pt x="379" y="191"/>
                    </a:lnTo>
                    <a:lnTo>
                      <a:pt x="382" y="195"/>
                    </a:lnTo>
                    <a:lnTo>
                      <a:pt x="388" y="198"/>
                    </a:lnTo>
                    <a:lnTo>
                      <a:pt x="394" y="199"/>
                    </a:lnTo>
                    <a:lnTo>
                      <a:pt x="394" y="199"/>
                    </a:lnTo>
                    <a:lnTo>
                      <a:pt x="399" y="199"/>
                    </a:lnTo>
                    <a:lnTo>
                      <a:pt x="402" y="198"/>
                    </a:lnTo>
                    <a:lnTo>
                      <a:pt x="405" y="196"/>
                    </a:lnTo>
                    <a:lnTo>
                      <a:pt x="407" y="194"/>
                    </a:lnTo>
                    <a:lnTo>
                      <a:pt x="410" y="191"/>
                    </a:lnTo>
                    <a:lnTo>
                      <a:pt x="412" y="188"/>
                    </a:lnTo>
                    <a:lnTo>
                      <a:pt x="413" y="184"/>
                    </a:lnTo>
                    <a:lnTo>
                      <a:pt x="414" y="181"/>
                    </a:lnTo>
                    <a:lnTo>
                      <a:pt x="414" y="181"/>
                    </a:lnTo>
                    <a:lnTo>
                      <a:pt x="413" y="176"/>
                    </a:lnTo>
                    <a:lnTo>
                      <a:pt x="412" y="172"/>
                    </a:lnTo>
                    <a:lnTo>
                      <a:pt x="470" y="103"/>
                    </a:lnTo>
                    <a:lnTo>
                      <a:pt x="470" y="103"/>
                    </a:lnTo>
                    <a:lnTo>
                      <a:pt x="473" y="104"/>
                    </a:lnTo>
                    <a:lnTo>
                      <a:pt x="477" y="104"/>
                    </a:lnTo>
                    <a:lnTo>
                      <a:pt x="477" y="104"/>
                    </a:lnTo>
                    <a:lnTo>
                      <a:pt x="481" y="104"/>
                    </a:lnTo>
                    <a:lnTo>
                      <a:pt x="484" y="103"/>
                    </a:lnTo>
                    <a:lnTo>
                      <a:pt x="487" y="101"/>
                    </a:lnTo>
                    <a:lnTo>
                      <a:pt x="490" y="99"/>
                    </a:lnTo>
                    <a:lnTo>
                      <a:pt x="493" y="96"/>
                    </a:lnTo>
                    <a:lnTo>
                      <a:pt x="495" y="93"/>
                    </a:lnTo>
                    <a:lnTo>
                      <a:pt x="496" y="89"/>
                    </a:lnTo>
                    <a:lnTo>
                      <a:pt x="496" y="86"/>
                    </a:lnTo>
                    <a:lnTo>
                      <a:pt x="496" y="86"/>
                    </a:lnTo>
                    <a:lnTo>
                      <a:pt x="496" y="82"/>
                    </a:lnTo>
                    <a:lnTo>
                      <a:pt x="495" y="79"/>
                    </a:lnTo>
                    <a:lnTo>
                      <a:pt x="493" y="75"/>
                    </a:lnTo>
                    <a:lnTo>
                      <a:pt x="490" y="72"/>
                    </a:lnTo>
                    <a:lnTo>
                      <a:pt x="487" y="70"/>
                    </a:lnTo>
                    <a:lnTo>
                      <a:pt x="484" y="68"/>
                    </a:lnTo>
                    <a:lnTo>
                      <a:pt x="481" y="67"/>
                    </a:lnTo>
                    <a:lnTo>
                      <a:pt x="477" y="67"/>
                    </a:lnTo>
                    <a:lnTo>
                      <a:pt x="477" y="67"/>
                    </a:lnTo>
                    <a:lnTo>
                      <a:pt x="473" y="67"/>
                    </a:lnTo>
                    <a:lnTo>
                      <a:pt x="470" y="68"/>
                    </a:lnTo>
                    <a:lnTo>
                      <a:pt x="467" y="70"/>
                    </a:lnTo>
                    <a:lnTo>
                      <a:pt x="463" y="72"/>
                    </a:lnTo>
                    <a:lnTo>
                      <a:pt x="461" y="75"/>
                    </a:lnTo>
                    <a:lnTo>
                      <a:pt x="459" y="79"/>
                    </a:lnTo>
                    <a:lnTo>
                      <a:pt x="458" y="82"/>
                    </a:lnTo>
                    <a:lnTo>
                      <a:pt x="458" y="86"/>
                    </a:lnTo>
                    <a:lnTo>
                      <a:pt x="458" y="86"/>
                    </a:lnTo>
                    <a:lnTo>
                      <a:pt x="459" y="89"/>
                    </a:lnTo>
                    <a:lnTo>
                      <a:pt x="460" y="94"/>
                    </a:lnTo>
                    <a:lnTo>
                      <a:pt x="401" y="163"/>
                    </a:lnTo>
                    <a:lnTo>
                      <a:pt x="401" y="163"/>
                    </a:lnTo>
                    <a:lnTo>
                      <a:pt x="394" y="162"/>
                    </a:lnTo>
                    <a:lnTo>
                      <a:pt x="394" y="162"/>
                    </a:lnTo>
                    <a:lnTo>
                      <a:pt x="389" y="163"/>
                    </a:lnTo>
                    <a:lnTo>
                      <a:pt x="385" y="165"/>
                    </a:lnTo>
                    <a:lnTo>
                      <a:pt x="381" y="167"/>
                    </a:lnTo>
                    <a:lnTo>
                      <a:pt x="378" y="171"/>
                    </a:lnTo>
                    <a:lnTo>
                      <a:pt x="358" y="169"/>
                    </a:lnTo>
                    <a:lnTo>
                      <a:pt x="358" y="169"/>
                    </a:lnTo>
                    <a:lnTo>
                      <a:pt x="358" y="156"/>
                    </a:lnTo>
                    <a:lnTo>
                      <a:pt x="358" y="156"/>
                    </a:lnTo>
                    <a:lnTo>
                      <a:pt x="356" y="140"/>
                    </a:lnTo>
                    <a:lnTo>
                      <a:pt x="354" y="125"/>
                    </a:lnTo>
                    <a:lnTo>
                      <a:pt x="351" y="111"/>
                    </a:lnTo>
                    <a:lnTo>
                      <a:pt x="346" y="96"/>
                    </a:lnTo>
                    <a:lnTo>
                      <a:pt x="339" y="82"/>
                    </a:lnTo>
                    <a:lnTo>
                      <a:pt x="332" y="69"/>
                    </a:lnTo>
                    <a:lnTo>
                      <a:pt x="322" y="57"/>
                    </a:lnTo>
                    <a:lnTo>
                      <a:pt x="312" y="45"/>
                    </a:lnTo>
                    <a:lnTo>
                      <a:pt x="312" y="45"/>
                    </a:lnTo>
                    <a:lnTo>
                      <a:pt x="300" y="34"/>
                    </a:lnTo>
                    <a:lnTo>
                      <a:pt x="287" y="26"/>
                    </a:lnTo>
                    <a:lnTo>
                      <a:pt x="274" y="18"/>
                    </a:lnTo>
                    <a:lnTo>
                      <a:pt x="260" y="12"/>
                    </a:lnTo>
                    <a:lnTo>
                      <a:pt x="246" y="6"/>
                    </a:lnTo>
                    <a:lnTo>
                      <a:pt x="231" y="2"/>
                    </a:lnTo>
                    <a:lnTo>
                      <a:pt x="216" y="0"/>
                    </a:lnTo>
                    <a:lnTo>
                      <a:pt x="201" y="0"/>
                    </a:lnTo>
                    <a:lnTo>
                      <a:pt x="201" y="0"/>
                    </a:lnTo>
                    <a:lnTo>
                      <a:pt x="185" y="0"/>
                    </a:lnTo>
                    <a:lnTo>
                      <a:pt x="170" y="2"/>
                    </a:lnTo>
                    <a:lnTo>
                      <a:pt x="155" y="6"/>
                    </a:lnTo>
                    <a:lnTo>
                      <a:pt x="140" y="12"/>
                    </a:lnTo>
                    <a:lnTo>
                      <a:pt x="126" y="18"/>
                    </a:lnTo>
                    <a:lnTo>
                      <a:pt x="113" y="26"/>
                    </a:lnTo>
                    <a:lnTo>
                      <a:pt x="102" y="35"/>
                    </a:lnTo>
                    <a:lnTo>
                      <a:pt x="90" y="45"/>
                    </a:lnTo>
                    <a:lnTo>
                      <a:pt x="90" y="45"/>
                    </a:lnTo>
                    <a:lnTo>
                      <a:pt x="79" y="57"/>
                    </a:lnTo>
                    <a:lnTo>
                      <a:pt x="70" y="70"/>
                    </a:lnTo>
                    <a:lnTo>
                      <a:pt x="62" y="83"/>
                    </a:lnTo>
                    <a:lnTo>
                      <a:pt x="55" y="96"/>
                    </a:lnTo>
                    <a:lnTo>
                      <a:pt x="51" y="111"/>
                    </a:lnTo>
                    <a:lnTo>
                      <a:pt x="47" y="125"/>
                    </a:lnTo>
                    <a:lnTo>
                      <a:pt x="44" y="141"/>
                    </a:lnTo>
                    <a:lnTo>
                      <a:pt x="43" y="156"/>
                    </a:lnTo>
                    <a:lnTo>
                      <a:pt x="43" y="156"/>
                    </a:lnTo>
                    <a:lnTo>
                      <a:pt x="44" y="175"/>
                    </a:lnTo>
                    <a:lnTo>
                      <a:pt x="48" y="193"/>
                    </a:lnTo>
                    <a:lnTo>
                      <a:pt x="53" y="210"/>
                    </a:lnTo>
                    <a:lnTo>
                      <a:pt x="61" y="226"/>
                    </a:lnTo>
                    <a:lnTo>
                      <a:pt x="69" y="242"/>
                    </a:lnTo>
                    <a:lnTo>
                      <a:pt x="80" y="256"/>
                    </a:lnTo>
                    <a:lnTo>
                      <a:pt x="92" y="269"/>
                    </a:lnTo>
                    <a:lnTo>
                      <a:pt x="105" y="280"/>
                    </a:lnTo>
                    <a:lnTo>
                      <a:pt x="88" y="306"/>
                    </a:lnTo>
                    <a:lnTo>
                      <a:pt x="88" y="306"/>
                    </a:lnTo>
                    <a:lnTo>
                      <a:pt x="83" y="305"/>
                    </a:lnTo>
                    <a:lnTo>
                      <a:pt x="83" y="305"/>
                    </a:lnTo>
                    <a:lnTo>
                      <a:pt x="77" y="306"/>
                    </a:lnTo>
                    <a:lnTo>
                      <a:pt x="71" y="310"/>
                    </a:lnTo>
                    <a:lnTo>
                      <a:pt x="38" y="288"/>
                    </a:lnTo>
                    <a:lnTo>
                      <a:pt x="38" y="288"/>
                    </a:lnTo>
                    <a:lnTo>
                      <a:pt x="38" y="285"/>
                    </a:lnTo>
                    <a:lnTo>
                      <a:pt x="38" y="285"/>
                    </a:lnTo>
                    <a:lnTo>
                      <a:pt x="38" y="280"/>
                    </a:lnTo>
                    <a:lnTo>
                      <a:pt x="37" y="277"/>
                    </a:lnTo>
                    <a:lnTo>
                      <a:pt x="35" y="274"/>
                    </a:lnTo>
                    <a:lnTo>
                      <a:pt x="32" y="271"/>
                    </a:lnTo>
                    <a:lnTo>
                      <a:pt x="29" y="269"/>
                    </a:lnTo>
                    <a:lnTo>
                      <a:pt x="26" y="268"/>
                    </a:lnTo>
                    <a:lnTo>
                      <a:pt x="23" y="266"/>
                    </a:lnTo>
                    <a:lnTo>
                      <a:pt x="20" y="265"/>
                    </a:lnTo>
                    <a:lnTo>
                      <a:pt x="20" y="265"/>
                    </a:lnTo>
                    <a:lnTo>
                      <a:pt x="15" y="266"/>
                    </a:lnTo>
                    <a:lnTo>
                      <a:pt x="12" y="268"/>
                    </a:lnTo>
                    <a:lnTo>
                      <a:pt x="9" y="269"/>
                    </a:lnTo>
                    <a:lnTo>
                      <a:pt x="5" y="271"/>
                    </a:lnTo>
                    <a:lnTo>
                      <a:pt x="3" y="274"/>
                    </a:lnTo>
                    <a:lnTo>
                      <a:pt x="1" y="277"/>
                    </a:lnTo>
                    <a:lnTo>
                      <a:pt x="0" y="280"/>
                    </a:lnTo>
                    <a:lnTo>
                      <a:pt x="0" y="285"/>
                    </a:lnTo>
                    <a:lnTo>
                      <a:pt x="0" y="285"/>
                    </a:lnTo>
                    <a:lnTo>
                      <a:pt x="0" y="288"/>
                    </a:lnTo>
                    <a:lnTo>
                      <a:pt x="1" y="292"/>
                    </a:lnTo>
                    <a:lnTo>
                      <a:pt x="3" y="295"/>
                    </a:lnTo>
                    <a:lnTo>
                      <a:pt x="5" y="298"/>
                    </a:lnTo>
                    <a:lnTo>
                      <a:pt x="9" y="300"/>
                    </a:lnTo>
                    <a:lnTo>
                      <a:pt x="12" y="302"/>
                    </a:lnTo>
                    <a:lnTo>
                      <a:pt x="15" y="303"/>
                    </a:lnTo>
                    <a:lnTo>
                      <a:pt x="20" y="303"/>
                    </a:lnTo>
                    <a:lnTo>
                      <a:pt x="20" y="303"/>
                    </a:lnTo>
                    <a:lnTo>
                      <a:pt x="25" y="302"/>
                    </a:lnTo>
                    <a:lnTo>
                      <a:pt x="29" y="300"/>
                    </a:lnTo>
                    <a:lnTo>
                      <a:pt x="64" y="322"/>
                    </a:lnTo>
                    <a:lnTo>
                      <a:pt x="64" y="322"/>
                    </a:lnTo>
                    <a:lnTo>
                      <a:pt x="64" y="325"/>
                    </a:lnTo>
                    <a:lnTo>
                      <a:pt x="64" y="325"/>
                    </a:lnTo>
                    <a:lnTo>
                      <a:pt x="64" y="328"/>
                    </a:lnTo>
                    <a:lnTo>
                      <a:pt x="65" y="332"/>
                    </a:lnTo>
                    <a:lnTo>
                      <a:pt x="67" y="336"/>
                    </a:lnTo>
                    <a:lnTo>
                      <a:pt x="69" y="338"/>
                    </a:lnTo>
                    <a:lnTo>
                      <a:pt x="72" y="340"/>
                    </a:lnTo>
                    <a:lnTo>
                      <a:pt x="76" y="342"/>
                    </a:lnTo>
                    <a:lnTo>
                      <a:pt x="79" y="343"/>
                    </a:lnTo>
                    <a:lnTo>
                      <a:pt x="83" y="343"/>
                    </a:lnTo>
                    <a:lnTo>
                      <a:pt x="83" y="343"/>
                    </a:lnTo>
                    <a:lnTo>
                      <a:pt x="86" y="343"/>
                    </a:lnTo>
                    <a:lnTo>
                      <a:pt x="90" y="342"/>
                    </a:lnTo>
                    <a:lnTo>
                      <a:pt x="93" y="340"/>
                    </a:lnTo>
                    <a:lnTo>
                      <a:pt x="96" y="338"/>
                    </a:lnTo>
                    <a:lnTo>
                      <a:pt x="98" y="336"/>
                    </a:lnTo>
                    <a:lnTo>
                      <a:pt x="101" y="332"/>
                    </a:lnTo>
                    <a:lnTo>
                      <a:pt x="102" y="328"/>
                    </a:lnTo>
                    <a:lnTo>
                      <a:pt x="102" y="325"/>
                    </a:lnTo>
                    <a:lnTo>
                      <a:pt x="102" y="325"/>
                    </a:lnTo>
                    <a:lnTo>
                      <a:pt x="101" y="319"/>
                    </a:lnTo>
                    <a:lnTo>
                      <a:pt x="98" y="314"/>
                    </a:lnTo>
                    <a:lnTo>
                      <a:pt x="117" y="289"/>
                    </a:lnTo>
                    <a:lnTo>
                      <a:pt x="117" y="289"/>
                    </a:lnTo>
                    <a:lnTo>
                      <a:pt x="126" y="295"/>
                    </a:lnTo>
                    <a:lnTo>
                      <a:pt x="136" y="299"/>
                    </a:lnTo>
                    <a:lnTo>
                      <a:pt x="146" y="303"/>
                    </a:lnTo>
                    <a:lnTo>
                      <a:pt x="157" y="306"/>
                    </a:lnTo>
                    <a:lnTo>
                      <a:pt x="166" y="310"/>
                    </a:lnTo>
                    <a:lnTo>
                      <a:pt x="178" y="312"/>
                    </a:lnTo>
                    <a:lnTo>
                      <a:pt x="189" y="313"/>
                    </a:lnTo>
                    <a:lnTo>
                      <a:pt x="201" y="313"/>
                    </a:lnTo>
                    <a:lnTo>
                      <a:pt x="201" y="313"/>
                    </a:lnTo>
                    <a:lnTo>
                      <a:pt x="201" y="313"/>
                    </a:lnTo>
                    <a:lnTo>
                      <a:pt x="213" y="313"/>
                    </a:lnTo>
                    <a:lnTo>
                      <a:pt x="225" y="311"/>
                    </a:lnTo>
                    <a:lnTo>
                      <a:pt x="237" y="309"/>
                    </a:lnTo>
                    <a:lnTo>
                      <a:pt x="248" y="305"/>
                    </a:lnTo>
                    <a:lnTo>
                      <a:pt x="260" y="302"/>
                    </a:lnTo>
                    <a:lnTo>
                      <a:pt x="271" y="297"/>
                    </a:lnTo>
                    <a:lnTo>
                      <a:pt x="282" y="291"/>
                    </a:lnTo>
                    <a:lnTo>
                      <a:pt x="292" y="284"/>
                    </a:lnTo>
                    <a:lnTo>
                      <a:pt x="300" y="292"/>
                    </a:lnTo>
                    <a:lnTo>
                      <a:pt x="297" y="296"/>
                    </a:lnTo>
                    <a:lnTo>
                      <a:pt x="297" y="296"/>
                    </a:lnTo>
                    <a:lnTo>
                      <a:pt x="295" y="298"/>
                    </a:lnTo>
                    <a:lnTo>
                      <a:pt x="295" y="298"/>
                    </a:lnTo>
                    <a:lnTo>
                      <a:pt x="295" y="298"/>
                    </a:lnTo>
                    <a:lnTo>
                      <a:pt x="295" y="298"/>
                    </a:lnTo>
                    <a:lnTo>
                      <a:pt x="295" y="301"/>
                    </a:lnTo>
                    <a:lnTo>
                      <a:pt x="295" y="301"/>
                    </a:lnTo>
                    <a:lnTo>
                      <a:pt x="295" y="301"/>
                    </a:lnTo>
                    <a:lnTo>
                      <a:pt x="295" y="301"/>
                    </a:lnTo>
                    <a:lnTo>
                      <a:pt x="295" y="303"/>
                    </a:lnTo>
                    <a:lnTo>
                      <a:pt x="295" y="303"/>
                    </a:lnTo>
                    <a:lnTo>
                      <a:pt x="295" y="303"/>
                    </a:lnTo>
                    <a:lnTo>
                      <a:pt x="295" y="303"/>
                    </a:lnTo>
                    <a:lnTo>
                      <a:pt x="297" y="305"/>
                    </a:lnTo>
                    <a:lnTo>
                      <a:pt x="297" y="305"/>
                    </a:lnTo>
                    <a:lnTo>
                      <a:pt x="297" y="305"/>
                    </a:lnTo>
                    <a:lnTo>
                      <a:pt x="312" y="322"/>
                    </a:lnTo>
                    <a:lnTo>
                      <a:pt x="312" y="322"/>
                    </a:lnTo>
                    <a:lnTo>
                      <a:pt x="312" y="322"/>
                    </a:lnTo>
                    <a:lnTo>
                      <a:pt x="432" y="440"/>
                    </a:lnTo>
                    <a:lnTo>
                      <a:pt x="443" y="451"/>
                    </a:lnTo>
                    <a:lnTo>
                      <a:pt x="443" y="451"/>
                    </a:lnTo>
                    <a:lnTo>
                      <a:pt x="445" y="452"/>
                    </a:lnTo>
                    <a:lnTo>
                      <a:pt x="447" y="453"/>
                    </a:lnTo>
                    <a:lnTo>
                      <a:pt x="447" y="453"/>
                    </a:lnTo>
                    <a:lnTo>
                      <a:pt x="447" y="453"/>
                    </a:lnTo>
                    <a:lnTo>
                      <a:pt x="447" y="453"/>
                    </a:lnTo>
                    <a:lnTo>
                      <a:pt x="458" y="452"/>
                    </a:lnTo>
                    <a:lnTo>
                      <a:pt x="467" y="449"/>
                    </a:lnTo>
                    <a:lnTo>
                      <a:pt x="475" y="445"/>
                    </a:lnTo>
                    <a:lnTo>
                      <a:pt x="483" y="438"/>
                    </a:lnTo>
                    <a:lnTo>
                      <a:pt x="489" y="431"/>
                    </a:lnTo>
                    <a:lnTo>
                      <a:pt x="494" y="422"/>
                    </a:lnTo>
                    <a:lnTo>
                      <a:pt x="497" y="413"/>
                    </a:lnTo>
                    <a:lnTo>
                      <a:pt x="498" y="403"/>
                    </a:lnTo>
                    <a:lnTo>
                      <a:pt x="498" y="403"/>
                    </a:lnTo>
                    <a:lnTo>
                      <a:pt x="497" y="400"/>
                    </a:lnTo>
                    <a:lnTo>
                      <a:pt x="496" y="398"/>
                    </a:lnTo>
                    <a:lnTo>
                      <a:pt x="496" y="398"/>
                    </a:lnTo>
                    <a:close/>
                    <a:moveTo>
                      <a:pt x="481" y="83"/>
                    </a:moveTo>
                    <a:lnTo>
                      <a:pt x="480" y="82"/>
                    </a:lnTo>
                    <a:lnTo>
                      <a:pt x="480" y="82"/>
                    </a:lnTo>
                    <a:lnTo>
                      <a:pt x="481" y="83"/>
                    </a:lnTo>
                    <a:lnTo>
                      <a:pt x="481" y="83"/>
                    </a:lnTo>
                    <a:close/>
                    <a:moveTo>
                      <a:pt x="327" y="316"/>
                    </a:moveTo>
                    <a:lnTo>
                      <a:pt x="361" y="283"/>
                    </a:lnTo>
                    <a:lnTo>
                      <a:pt x="470" y="393"/>
                    </a:lnTo>
                    <a:lnTo>
                      <a:pt x="470" y="393"/>
                    </a:lnTo>
                    <a:lnTo>
                      <a:pt x="437" y="426"/>
                    </a:lnTo>
                    <a:lnTo>
                      <a:pt x="327" y="316"/>
                    </a:lnTo>
                    <a:close/>
                    <a:moveTo>
                      <a:pt x="312" y="301"/>
                    </a:moveTo>
                    <a:lnTo>
                      <a:pt x="346" y="268"/>
                    </a:lnTo>
                    <a:lnTo>
                      <a:pt x="351" y="273"/>
                    </a:lnTo>
                    <a:lnTo>
                      <a:pt x="318" y="306"/>
                    </a:lnTo>
                    <a:lnTo>
                      <a:pt x="312" y="301"/>
                    </a:lnTo>
                    <a:close/>
                    <a:moveTo>
                      <a:pt x="58" y="156"/>
                    </a:moveTo>
                    <a:lnTo>
                      <a:pt x="58" y="156"/>
                    </a:lnTo>
                    <a:lnTo>
                      <a:pt x="58" y="142"/>
                    </a:lnTo>
                    <a:lnTo>
                      <a:pt x="61" y="128"/>
                    </a:lnTo>
                    <a:lnTo>
                      <a:pt x="64" y="115"/>
                    </a:lnTo>
                    <a:lnTo>
                      <a:pt x="68" y="101"/>
                    </a:lnTo>
                    <a:lnTo>
                      <a:pt x="75" y="89"/>
                    </a:lnTo>
                    <a:lnTo>
                      <a:pt x="82" y="77"/>
                    </a:lnTo>
                    <a:lnTo>
                      <a:pt x="90" y="66"/>
                    </a:lnTo>
                    <a:lnTo>
                      <a:pt x="99" y="56"/>
                    </a:lnTo>
                    <a:lnTo>
                      <a:pt x="99" y="56"/>
                    </a:lnTo>
                    <a:lnTo>
                      <a:pt x="110" y="46"/>
                    </a:lnTo>
                    <a:lnTo>
                      <a:pt x="121" y="37"/>
                    </a:lnTo>
                    <a:lnTo>
                      <a:pt x="133" y="30"/>
                    </a:lnTo>
                    <a:lnTo>
                      <a:pt x="146" y="25"/>
                    </a:lnTo>
                    <a:lnTo>
                      <a:pt x="159" y="19"/>
                    </a:lnTo>
                    <a:lnTo>
                      <a:pt x="173" y="16"/>
                    </a:lnTo>
                    <a:lnTo>
                      <a:pt x="187" y="14"/>
                    </a:lnTo>
                    <a:lnTo>
                      <a:pt x="201" y="14"/>
                    </a:lnTo>
                    <a:lnTo>
                      <a:pt x="201" y="14"/>
                    </a:lnTo>
                    <a:lnTo>
                      <a:pt x="215" y="14"/>
                    </a:lnTo>
                    <a:lnTo>
                      <a:pt x="229" y="16"/>
                    </a:lnTo>
                    <a:lnTo>
                      <a:pt x="242" y="19"/>
                    </a:lnTo>
                    <a:lnTo>
                      <a:pt x="255" y="25"/>
                    </a:lnTo>
                    <a:lnTo>
                      <a:pt x="268" y="30"/>
                    </a:lnTo>
                    <a:lnTo>
                      <a:pt x="280" y="37"/>
                    </a:lnTo>
                    <a:lnTo>
                      <a:pt x="291" y="46"/>
                    </a:lnTo>
                    <a:lnTo>
                      <a:pt x="301" y="55"/>
                    </a:lnTo>
                    <a:lnTo>
                      <a:pt x="301" y="55"/>
                    </a:lnTo>
                    <a:lnTo>
                      <a:pt x="311" y="66"/>
                    </a:lnTo>
                    <a:lnTo>
                      <a:pt x="320" y="77"/>
                    </a:lnTo>
                    <a:lnTo>
                      <a:pt x="327" y="89"/>
                    </a:lnTo>
                    <a:lnTo>
                      <a:pt x="333" y="101"/>
                    </a:lnTo>
                    <a:lnTo>
                      <a:pt x="337" y="114"/>
                    </a:lnTo>
                    <a:lnTo>
                      <a:pt x="340" y="128"/>
                    </a:lnTo>
                    <a:lnTo>
                      <a:pt x="342" y="142"/>
                    </a:lnTo>
                    <a:lnTo>
                      <a:pt x="344" y="156"/>
                    </a:lnTo>
                    <a:lnTo>
                      <a:pt x="344" y="156"/>
                    </a:lnTo>
                    <a:lnTo>
                      <a:pt x="344" y="167"/>
                    </a:lnTo>
                    <a:lnTo>
                      <a:pt x="329" y="165"/>
                    </a:lnTo>
                    <a:lnTo>
                      <a:pt x="329" y="165"/>
                    </a:lnTo>
                    <a:lnTo>
                      <a:pt x="329" y="156"/>
                    </a:lnTo>
                    <a:lnTo>
                      <a:pt x="329" y="156"/>
                    </a:lnTo>
                    <a:lnTo>
                      <a:pt x="329" y="143"/>
                    </a:lnTo>
                    <a:lnTo>
                      <a:pt x="327" y="130"/>
                    </a:lnTo>
                    <a:lnTo>
                      <a:pt x="324" y="118"/>
                    </a:lnTo>
                    <a:lnTo>
                      <a:pt x="320" y="107"/>
                    </a:lnTo>
                    <a:lnTo>
                      <a:pt x="314" y="96"/>
                    </a:lnTo>
                    <a:lnTo>
                      <a:pt x="308" y="85"/>
                    </a:lnTo>
                    <a:lnTo>
                      <a:pt x="300" y="74"/>
                    </a:lnTo>
                    <a:lnTo>
                      <a:pt x="292" y="64"/>
                    </a:lnTo>
                    <a:lnTo>
                      <a:pt x="292" y="64"/>
                    </a:lnTo>
                    <a:lnTo>
                      <a:pt x="282" y="56"/>
                    </a:lnTo>
                    <a:lnTo>
                      <a:pt x="272" y="48"/>
                    </a:lnTo>
                    <a:lnTo>
                      <a:pt x="261" y="42"/>
                    </a:lnTo>
                    <a:lnTo>
                      <a:pt x="250" y="36"/>
                    </a:lnTo>
                    <a:lnTo>
                      <a:pt x="239" y="33"/>
                    </a:lnTo>
                    <a:lnTo>
                      <a:pt x="226" y="30"/>
                    </a:lnTo>
                    <a:lnTo>
                      <a:pt x="214" y="28"/>
                    </a:lnTo>
                    <a:lnTo>
                      <a:pt x="201" y="27"/>
                    </a:lnTo>
                    <a:lnTo>
                      <a:pt x="201" y="27"/>
                    </a:lnTo>
                    <a:lnTo>
                      <a:pt x="188" y="28"/>
                    </a:lnTo>
                    <a:lnTo>
                      <a:pt x="175" y="30"/>
                    </a:lnTo>
                    <a:lnTo>
                      <a:pt x="163" y="33"/>
                    </a:lnTo>
                    <a:lnTo>
                      <a:pt x="151" y="37"/>
                    </a:lnTo>
                    <a:lnTo>
                      <a:pt x="139" y="43"/>
                    </a:lnTo>
                    <a:lnTo>
                      <a:pt x="129" y="49"/>
                    </a:lnTo>
                    <a:lnTo>
                      <a:pt x="119" y="57"/>
                    </a:lnTo>
                    <a:lnTo>
                      <a:pt x="109" y="66"/>
                    </a:lnTo>
                    <a:lnTo>
                      <a:pt x="109" y="66"/>
                    </a:lnTo>
                    <a:lnTo>
                      <a:pt x="101" y="74"/>
                    </a:lnTo>
                    <a:lnTo>
                      <a:pt x="93" y="85"/>
                    </a:lnTo>
                    <a:lnTo>
                      <a:pt x="86" y="96"/>
                    </a:lnTo>
                    <a:lnTo>
                      <a:pt x="81" y="107"/>
                    </a:lnTo>
                    <a:lnTo>
                      <a:pt x="77" y="118"/>
                    </a:lnTo>
                    <a:lnTo>
                      <a:pt x="75" y="131"/>
                    </a:lnTo>
                    <a:lnTo>
                      <a:pt x="72" y="143"/>
                    </a:lnTo>
                    <a:lnTo>
                      <a:pt x="71" y="156"/>
                    </a:lnTo>
                    <a:lnTo>
                      <a:pt x="71" y="156"/>
                    </a:lnTo>
                    <a:lnTo>
                      <a:pt x="72" y="169"/>
                    </a:lnTo>
                    <a:lnTo>
                      <a:pt x="75" y="181"/>
                    </a:lnTo>
                    <a:lnTo>
                      <a:pt x="77" y="194"/>
                    </a:lnTo>
                    <a:lnTo>
                      <a:pt x="81" y="206"/>
                    </a:lnTo>
                    <a:lnTo>
                      <a:pt x="86" y="217"/>
                    </a:lnTo>
                    <a:lnTo>
                      <a:pt x="93" y="228"/>
                    </a:lnTo>
                    <a:lnTo>
                      <a:pt x="101" y="238"/>
                    </a:lnTo>
                    <a:lnTo>
                      <a:pt x="109" y="247"/>
                    </a:lnTo>
                    <a:lnTo>
                      <a:pt x="109" y="247"/>
                    </a:lnTo>
                    <a:lnTo>
                      <a:pt x="121" y="258"/>
                    </a:lnTo>
                    <a:lnTo>
                      <a:pt x="113" y="269"/>
                    </a:lnTo>
                    <a:lnTo>
                      <a:pt x="113" y="269"/>
                    </a:lnTo>
                    <a:lnTo>
                      <a:pt x="102" y="259"/>
                    </a:lnTo>
                    <a:lnTo>
                      <a:pt x="91" y="247"/>
                    </a:lnTo>
                    <a:lnTo>
                      <a:pt x="81" y="234"/>
                    </a:lnTo>
                    <a:lnTo>
                      <a:pt x="72" y="220"/>
                    </a:lnTo>
                    <a:lnTo>
                      <a:pt x="67" y="205"/>
                    </a:lnTo>
                    <a:lnTo>
                      <a:pt x="62" y="190"/>
                    </a:lnTo>
                    <a:lnTo>
                      <a:pt x="58" y="174"/>
                    </a:lnTo>
                    <a:lnTo>
                      <a:pt x="58" y="156"/>
                    </a:lnTo>
                    <a:lnTo>
                      <a:pt x="58" y="156"/>
                    </a:lnTo>
                    <a:close/>
                    <a:moveTo>
                      <a:pt x="140" y="255"/>
                    </a:moveTo>
                    <a:lnTo>
                      <a:pt x="198" y="174"/>
                    </a:lnTo>
                    <a:lnTo>
                      <a:pt x="198" y="174"/>
                    </a:lnTo>
                    <a:lnTo>
                      <a:pt x="204" y="175"/>
                    </a:lnTo>
                    <a:lnTo>
                      <a:pt x="204" y="175"/>
                    </a:lnTo>
                    <a:lnTo>
                      <a:pt x="209" y="175"/>
                    </a:lnTo>
                    <a:lnTo>
                      <a:pt x="213" y="172"/>
                    </a:lnTo>
                    <a:lnTo>
                      <a:pt x="217" y="169"/>
                    </a:lnTo>
                    <a:lnTo>
                      <a:pt x="220" y="166"/>
                    </a:lnTo>
                    <a:lnTo>
                      <a:pt x="313" y="178"/>
                    </a:lnTo>
                    <a:lnTo>
                      <a:pt x="313" y="178"/>
                    </a:lnTo>
                    <a:lnTo>
                      <a:pt x="309" y="194"/>
                    </a:lnTo>
                    <a:lnTo>
                      <a:pt x="302" y="209"/>
                    </a:lnTo>
                    <a:lnTo>
                      <a:pt x="294" y="224"/>
                    </a:lnTo>
                    <a:lnTo>
                      <a:pt x="282" y="237"/>
                    </a:lnTo>
                    <a:lnTo>
                      <a:pt x="282" y="237"/>
                    </a:lnTo>
                    <a:lnTo>
                      <a:pt x="273" y="245"/>
                    </a:lnTo>
                    <a:lnTo>
                      <a:pt x="265" y="251"/>
                    </a:lnTo>
                    <a:lnTo>
                      <a:pt x="255" y="258"/>
                    </a:lnTo>
                    <a:lnTo>
                      <a:pt x="245" y="262"/>
                    </a:lnTo>
                    <a:lnTo>
                      <a:pt x="234" y="266"/>
                    </a:lnTo>
                    <a:lnTo>
                      <a:pt x="224" y="269"/>
                    </a:lnTo>
                    <a:lnTo>
                      <a:pt x="212" y="271"/>
                    </a:lnTo>
                    <a:lnTo>
                      <a:pt x="201" y="271"/>
                    </a:lnTo>
                    <a:lnTo>
                      <a:pt x="201" y="278"/>
                    </a:lnTo>
                    <a:lnTo>
                      <a:pt x="201" y="271"/>
                    </a:lnTo>
                    <a:lnTo>
                      <a:pt x="201" y="271"/>
                    </a:lnTo>
                    <a:lnTo>
                      <a:pt x="185" y="270"/>
                    </a:lnTo>
                    <a:lnTo>
                      <a:pt x="170" y="266"/>
                    </a:lnTo>
                    <a:lnTo>
                      <a:pt x="155" y="261"/>
                    </a:lnTo>
                    <a:lnTo>
                      <a:pt x="140" y="255"/>
                    </a:lnTo>
                    <a:lnTo>
                      <a:pt x="140" y="255"/>
                    </a:lnTo>
                    <a:close/>
                    <a:moveTo>
                      <a:pt x="223" y="152"/>
                    </a:moveTo>
                    <a:lnTo>
                      <a:pt x="223" y="152"/>
                    </a:lnTo>
                    <a:lnTo>
                      <a:pt x="220" y="147"/>
                    </a:lnTo>
                    <a:lnTo>
                      <a:pt x="216" y="141"/>
                    </a:lnTo>
                    <a:lnTo>
                      <a:pt x="211" y="139"/>
                    </a:lnTo>
                    <a:lnTo>
                      <a:pt x="204" y="137"/>
                    </a:lnTo>
                    <a:lnTo>
                      <a:pt x="204" y="137"/>
                    </a:lnTo>
                    <a:lnTo>
                      <a:pt x="200" y="138"/>
                    </a:lnTo>
                    <a:lnTo>
                      <a:pt x="197" y="139"/>
                    </a:lnTo>
                    <a:lnTo>
                      <a:pt x="193" y="140"/>
                    </a:lnTo>
                    <a:lnTo>
                      <a:pt x="190" y="143"/>
                    </a:lnTo>
                    <a:lnTo>
                      <a:pt x="188" y="145"/>
                    </a:lnTo>
                    <a:lnTo>
                      <a:pt x="187" y="149"/>
                    </a:lnTo>
                    <a:lnTo>
                      <a:pt x="186" y="152"/>
                    </a:lnTo>
                    <a:lnTo>
                      <a:pt x="185" y="156"/>
                    </a:lnTo>
                    <a:lnTo>
                      <a:pt x="185" y="156"/>
                    </a:lnTo>
                    <a:lnTo>
                      <a:pt x="186" y="161"/>
                    </a:lnTo>
                    <a:lnTo>
                      <a:pt x="187" y="164"/>
                    </a:lnTo>
                    <a:lnTo>
                      <a:pt x="130" y="246"/>
                    </a:lnTo>
                    <a:lnTo>
                      <a:pt x="130" y="246"/>
                    </a:lnTo>
                    <a:lnTo>
                      <a:pt x="120" y="237"/>
                    </a:lnTo>
                    <a:lnTo>
                      <a:pt x="120" y="237"/>
                    </a:lnTo>
                    <a:lnTo>
                      <a:pt x="111" y="229"/>
                    </a:lnTo>
                    <a:lnTo>
                      <a:pt x="105" y="220"/>
                    </a:lnTo>
                    <a:lnTo>
                      <a:pt x="99" y="210"/>
                    </a:lnTo>
                    <a:lnTo>
                      <a:pt x="94" y="201"/>
                    </a:lnTo>
                    <a:lnTo>
                      <a:pt x="91" y="190"/>
                    </a:lnTo>
                    <a:lnTo>
                      <a:pt x="88" y="179"/>
                    </a:lnTo>
                    <a:lnTo>
                      <a:pt x="86" y="167"/>
                    </a:lnTo>
                    <a:lnTo>
                      <a:pt x="85" y="156"/>
                    </a:lnTo>
                    <a:lnTo>
                      <a:pt x="85" y="156"/>
                    </a:lnTo>
                    <a:lnTo>
                      <a:pt x="86" y="144"/>
                    </a:lnTo>
                    <a:lnTo>
                      <a:pt x="88" y="134"/>
                    </a:lnTo>
                    <a:lnTo>
                      <a:pt x="91" y="123"/>
                    </a:lnTo>
                    <a:lnTo>
                      <a:pt x="94" y="112"/>
                    </a:lnTo>
                    <a:lnTo>
                      <a:pt x="99" y="102"/>
                    </a:lnTo>
                    <a:lnTo>
                      <a:pt x="105" y="93"/>
                    </a:lnTo>
                    <a:lnTo>
                      <a:pt x="111" y="84"/>
                    </a:lnTo>
                    <a:lnTo>
                      <a:pt x="119" y="75"/>
                    </a:lnTo>
                    <a:lnTo>
                      <a:pt x="119" y="75"/>
                    </a:lnTo>
                    <a:lnTo>
                      <a:pt x="128" y="68"/>
                    </a:lnTo>
                    <a:lnTo>
                      <a:pt x="137" y="60"/>
                    </a:lnTo>
                    <a:lnTo>
                      <a:pt x="147" y="55"/>
                    </a:lnTo>
                    <a:lnTo>
                      <a:pt x="157" y="50"/>
                    </a:lnTo>
                    <a:lnTo>
                      <a:pt x="167" y="46"/>
                    </a:lnTo>
                    <a:lnTo>
                      <a:pt x="178" y="44"/>
                    </a:lnTo>
                    <a:lnTo>
                      <a:pt x="189" y="42"/>
                    </a:lnTo>
                    <a:lnTo>
                      <a:pt x="201" y="42"/>
                    </a:lnTo>
                    <a:lnTo>
                      <a:pt x="201" y="42"/>
                    </a:lnTo>
                    <a:lnTo>
                      <a:pt x="212" y="42"/>
                    </a:lnTo>
                    <a:lnTo>
                      <a:pt x="224" y="44"/>
                    </a:lnTo>
                    <a:lnTo>
                      <a:pt x="234" y="46"/>
                    </a:lnTo>
                    <a:lnTo>
                      <a:pt x="244" y="50"/>
                    </a:lnTo>
                    <a:lnTo>
                      <a:pt x="255" y="55"/>
                    </a:lnTo>
                    <a:lnTo>
                      <a:pt x="265" y="60"/>
                    </a:lnTo>
                    <a:lnTo>
                      <a:pt x="273" y="68"/>
                    </a:lnTo>
                    <a:lnTo>
                      <a:pt x="282" y="75"/>
                    </a:lnTo>
                    <a:lnTo>
                      <a:pt x="282" y="75"/>
                    </a:lnTo>
                    <a:lnTo>
                      <a:pt x="290" y="84"/>
                    </a:lnTo>
                    <a:lnTo>
                      <a:pt x="296" y="93"/>
                    </a:lnTo>
                    <a:lnTo>
                      <a:pt x="302" y="102"/>
                    </a:lnTo>
                    <a:lnTo>
                      <a:pt x="307" y="112"/>
                    </a:lnTo>
                    <a:lnTo>
                      <a:pt x="311" y="123"/>
                    </a:lnTo>
                    <a:lnTo>
                      <a:pt x="313" y="134"/>
                    </a:lnTo>
                    <a:lnTo>
                      <a:pt x="315" y="144"/>
                    </a:lnTo>
                    <a:lnTo>
                      <a:pt x="315" y="156"/>
                    </a:lnTo>
                    <a:lnTo>
                      <a:pt x="315" y="156"/>
                    </a:lnTo>
                    <a:lnTo>
                      <a:pt x="315" y="164"/>
                    </a:lnTo>
                    <a:lnTo>
                      <a:pt x="223" y="152"/>
                    </a:lnTo>
                    <a:close/>
                    <a:moveTo>
                      <a:pt x="201" y="299"/>
                    </a:moveTo>
                    <a:lnTo>
                      <a:pt x="201" y="306"/>
                    </a:lnTo>
                    <a:lnTo>
                      <a:pt x="201" y="299"/>
                    </a:lnTo>
                    <a:lnTo>
                      <a:pt x="201" y="299"/>
                    </a:lnTo>
                    <a:lnTo>
                      <a:pt x="190" y="299"/>
                    </a:lnTo>
                    <a:lnTo>
                      <a:pt x="180" y="298"/>
                    </a:lnTo>
                    <a:lnTo>
                      <a:pt x="171" y="296"/>
                    </a:lnTo>
                    <a:lnTo>
                      <a:pt x="161" y="293"/>
                    </a:lnTo>
                    <a:lnTo>
                      <a:pt x="151" y="290"/>
                    </a:lnTo>
                    <a:lnTo>
                      <a:pt x="142" y="286"/>
                    </a:lnTo>
                    <a:lnTo>
                      <a:pt x="133" y="282"/>
                    </a:lnTo>
                    <a:lnTo>
                      <a:pt x="125" y="277"/>
                    </a:lnTo>
                    <a:lnTo>
                      <a:pt x="133" y="265"/>
                    </a:lnTo>
                    <a:lnTo>
                      <a:pt x="133" y="265"/>
                    </a:lnTo>
                    <a:lnTo>
                      <a:pt x="148" y="274"/>
                    </a:lnTo>
                    <a:lnTo>
                      <a:pt x="165" y="280"/>
                    </a:lnTo>
                    <a:lnTo>
                      <a:pt x="183" y="284"/>
                    </a:lnTo>
                    <a:lnTo>
                      <a:pt x="201" y="285"/>
                    </a:lnTo>
                    <a:lnTo>
                      <a:pt x="201" y="285"/>
                    </a:lnTo>
                    <a:lnTo>
                      <a:pt x="201" y="285"/>
                    </a:lnTo>
                    <a:lnTo>
                      <a:pt x="214" y="285"/>
                    </a:lnTo>
                    <a:lnTo>
                      <a:pt x="226" y="283"/>
                    </a:lnTo>
                    <a:lnTo>
                      <a:pt x="239" y="279"/>
                    </a:lnTo>
                    <a:lnTo>
                      <a:pt x="251" y="275"/>
                    </a:lnTo>
                    <a:lnTo>
                      <a:pt x="261" y="270"/>
                    </a:lnTo>
                    <a:lnTo>
                      <a:pt x="272" y="263"/>
                    </a:lnTo>
                    <a:lnTo>
                      <a:pt x="283" y="256"/>
                    </a:lnTo>
                    <a:lnTo>
                      <a:pt x="292" y="247"/>
                    </a:lnTo>
                    <a:lnTo>
                      <a:pt x="292" y="247"/>
                    </a:lnTo>
                    <a:lnTo>
                      <a:pt x="299" y="239"/>
                    </a:lnTo>
                    <a:lnTo>
                      <a:pt x="305" y="232"/>
                    </a:lnTo>
                    <a:lnTo>
                      <a:pt x="310" y="224"/>
                    </a:lnTo>
                    <a:lnTo>
                      <a:pt x="315" y="216"/>
                    </a:lnTo>
                    <a:lnTo>
                      <a:pt x="320" y="207"/>
                    </a:lnTo>
                    <a:lnTo>
                      <a:pt x="323" y="198"/>
                    </a:lnTo>
                    <a:lnTo>
                      <a:pt x="325" y="189"/>
                    </a:lnTo>
                    <a:lnTo>
                      <a:pt x="327" y="179"/>
                    </a:lnTo>
                    <a:lnTo>
                      <a:pt x="341" y="181"/>
                    </a:lnTo>
                    <a:lnTo>
                      <a:pt x="341" y="181"/>
                    </a:lnTo>
                    <a:lnTo>
                      <a:pt x="337" y="197"/>
                    </a:lnTo>
                    <a:lnTo>
                      <a:pt x="332" y="214"/>
                    </a:lnTo>
                    <a:lnTo>
                      <a:pt x="324" y="229"/>
                    </a:lnTo>
                    <a:lnTo>
                      <a:pt x="314" y="243"/>
                    </a:lnTo>
                    <a:lnTo>
                      <a:pt x="314" y="243"/>
                    </a:lnTo>
                    <a:lnTo>
                      <a:pt x="314" y="244"/>
                    </a:lnTo>
                    <a:lnTo>
                      <a:pt x="314" y="244"/>
                    </a:lnTo>
                    <a:lnTo>
                      <a:pt x="308" y="250"/>
                    </a:lnTo>
                    <a:lnTo>
                      <a:pt x="308" y="250"/>
                    </a:lnTo>
                    <a:lnTo>
                      <a:pt x="308" y="250"/>
                    </a:lnTo>
                    <a:lnTo>
                      <a:pt x="308" y="250"/>
                    </a:lnTo>
                    <a:lnTo>
                      <a:pt x="301" y="257"/>
                    </a:lnTo>
                    <a:lnTo>
                      <a:pt x="301" y="257"/>
                    </a:lnTo>
                    <a:lnTo>
                      <a:pt x="295" y="263"/>
                    </a:lnTo>
                    <a:lnTo>
                      <a:pt x="295" y="263"/>
                    </a:lnTo>
                    <a:lnTo>
                      <a:pt x="295" y="263"/>
                    </a:lnTo>
                    <a:lnTo>
                      <a:pt x="295" y="263"/>
                    </a:lnTo>
                    <a:lnTo>
                      <a:pt x="288" y="269"/>
                    </a:lnTo>
                    <a:lnTo>
                      <a:pt x="288" y="269"/>
                    </a:lnTo>
                    <a:lnTo>
                      <a:pt x="288" y="270"/>
                    </a:lnTo>
                    <a:lnTo>
                      <a:pt x="288" y="270"/>
                    </a:lnTo>
                    <a:lnTo>
                      <a:pt x="279" y="276"/>
                    </a:lnTo>
                    <a:lnTo>
                      <a:pt x="268" y="282"/>
                    </a:lnTo>
                    <a:lnTo>
                      <a:pt x="258" y="287"/>
                    </a:lnTo>
                    <a:lnTo>
                      <a:pt x="247" y="291"/>
                    </a:lnTo>
                    <a:lnTo>
                      <a:pt x="236" y="295"/>
                    </a:lnTo>
                    <a:lnTo>
                      <a:pt x="225" y="297"/>
                    </a:lnTo>
                    <a:lnTo>
                      <a:pt x="213" y="299"/>
                    </a:lnTo>
                    <a:lnTo>
                      <a:pt x="201" y="299"/>
                    </a:lnTo>
                    <a:lnTo>
                      <a:pt x="201" y="299"/>
                    </a:lnTo>
                    <a:close/>
                    <a:moveTo>
                      <a:pt x="302" y="275"/>
                    </a:moveTo>
                    <a:lnTo>
                      <a:pt x="302" y="275"/>
                    </a:lnTo>
                    <a:lnTo>
                      <a:pt x="304" y="275"/>
                    </a:lnTo>
                    <a:lnTo>
                      <a:pt x="304" y="275"/>
                    </a:lnTo>
                    <a:lnTo>
                      <a:pt x="307" y="272"/>
                    </a:lnTo>
                    <a:lnTo>
                      <a:pt x="307" y="272"/>
                    </a:lnTo>
                    <a:lnTo>
                      <a:pt x="311" y="268"/>
                    </a:lnTo>
                    <a:lnTo>
                      <a:pt x="311" y="268"/>
                    </a:lnTo>
                    <a:lnTo>
                      <a:pt x="312" y="266"/>
                    </a:lnTo>
                    <a:lnTo>
                      <a:pt x="312" y="266"/>
                    </a:lnTo>
                    <a:lnTo>
                      <a:pt x="320" y="259"/>
                    </a:lnTo>
                    <a:lnTo>
                      <a:pt x="320" y="259"/>
                    </a:lnTo>
                    <a:lnTo>
                      <a:pt x="320" y="258"/>
                    </a:lnTo>
                    <a:lnTo>
                      <a:pt x="327" y="265"/>
                    </a:lnTo>
                    <a:lnTo>
                      <a:pt x="310" y="283"/>
                    </a:lnTo>
                    <a:lnTo>
                      <a:pt x="302" y="275"/>
                    </a:lnTo>
                    <a:close/>
                    <a:moveTo>
                      <a:pt x="450" y="439"/>
                    </a:moveTo>
                    <a:lnTo>
                      <a:pt x="447" y="436"/>
                    </a:lnTo>
                    <a:lnTo>
                      <a:pt x="447" y="436"/>
                    </a:lnTo>
                    <a:lnTo>
                      <a:pt x="481" y="403"/>
                    </a:lnTo>
                    <a:lnTo>
                      <a:pt x="481" y="403"/>
                    </a:lnTo>
                    <a:lnTo>
                      <a:pt x="484" y="406"/>
                    </a:lnTo>
                    <a:lnTo>
                      <a:pt x="484" y="406"/>
                    </a:lnTo>
                    <a:lnTo>
                      <a:pt x="483" y="412"/>
                    </a:lnTo>
                    <a:lnTo>
                      <a:pt x="481" y="418"/>
                    </a:lnTo>
                    <a:lnTo>
                      <a:pt x="477" y="424"/>
                    </a:lnTo>
                    <a:lnTo>
                      <a:pt x="473" y="428"/>
                    </a:lnTo>
                    <a:lnTo>
                      <a:pt x="468" y="433"/>
                    </a:lnTo>
                    <a:lnTo>
                      <a:pt x="462" y="436"/>
                    </a:lnTo>
                    <a:lnTo>
                      <a:pt x="457" y="438"/>
                    </a:lnTo>
                    <a:lnTo>
                      <a:pt x="450" y="439"/>
                    </a:lnTo>
                    <a:lnTo>
                      <a:pt x="450" y="43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53" name="Google Shape;453;p42"/>
            <p:cNvGrpSpPr/>
            <p:nvPr/>
          </p:nvGrpSpPr>
          <p:grpSpPr>
            <a:xfrm>
              <a:off x="7496182" y="4699022"/>
              <a:ext cx="473100" cy="473100"/>
              <a:chOff x="7496182" y="4699022"/>
              <a:chExt cx="473100" cy="473100"/>
            </a:xfrm>
          </p:grpSpPr>
          <p:sp>
            <p:nvSpPr>
              <p:cNvPr id="454" name="Google Shape;454;p42"/>
              <p:cNvSpPr/>
              <p:nvPr/>
            </p:nvSpPr>
            <p:spPr>
              <a:xfrm>
                <a:off x="7496182" y="4699022"/>
                <a:ext cx="473100" cy="473100"/>
              </a:xfrm>
              <a:prstGeom prst="ellipse">
                <a:avLst/>
              </a:prstGeom>
              <a:solidFill>
                <a:srgbClr val="7B5A8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455" name="Google Shape;455;p42"/>
              <p:cNvGrpSpPr/>
              <p:nvPr/>
            </p:nvGrpSpPr>
            <p:grpSpPr>
              <a:xfrm>
                <a:off x="7599401" y="4809348"/>
                <a:ext cx="266545" cy="252336"/>
                <a:chOff x="2835275" y="3127375"/>
                <a:chExt cx="744538" cy="704850"/>
              </a:xfrm>
            </p:grpSpPr>
            <p:sp>
              <p:nvSpPr>
                <p:cNvPr id="456" name="Google Shape;456;p42"/>
                <p:cNvSpPr/>
                <p:nvPr/>
              </p:nvSpPr>
              <p:spPr>
                <a:xfrm>
                  <a:off x="2835275" y="3324225"/>
                  <a:ext cx="504825" cy="508000"/>
                </a:xfrm>
                <a:custGeom>
                  <a:rect b="b" l="l" r="r" t="t"/>
                  <a:pathLst>
                    <a:path extrusionOk="0" h="320" w="318">
                      <a:moveTo>
                        <a:pt x="290" y="119"/>
                      </a:moveTo>
                      <a:lnTo>
                        <a:pt x="310" y="102"/>
                      </a:lnTo>
                      <a:lnTo>
                        <a:pt x="284" y="55"/>
                      </a:lnTo>
                      <a:lnTo>
                        <a:pt x="257" y="64"/>
                      </a:lnTo>
                      <a:lnTo>
                        <a:pt x="257" y="64"/>
                      </a:lnTo>
                      <a:lnTo>
                        <a:pt x="253" y="61"/>
                      </a:lnTo>
                      <a:lnTo>
                        <a:pt x="260" y="34"/>
                      </a:lnTo>
                      <a:lnTo>
                        <a:pt x="215" y="8"/>
                      </a:lnTo>
                      <a:lnTo>
                        <a:pt x="195" y="28"/>
                      </a:lnTo>
                      <a:lnTo>
                        <a:pt x="195" y="28"/>
                      </a:lnTo>
                      <a:lnTo>
                        <a:pt x="190" y="27"/>
                      </a:lnTo>
                      <a:lnTo>
                        <a:pt x="185" y="0"/>
                      </a:lnTo>
                      <a:lnTo>
                        <a:pt x="131" y="0"/>
                      </a:lnTo>
                      <a:lnTo>
                        <a:pt x="125" y="27"/>
                      </a:lnTo>
                      <a:lnTo>
                        <a:pt x="125" y="27"/>
                      </a:lnTo>
                      <a:lnTo>
                        <a:pt x="119" y="29"/>
                      </a:lnTo>
                      <a:lnTo>
                        <a:pt x="101" y="9"/>
                      </a:lnTo>
                      <a:lnTo>
                        <a:pt x="55" y="36"/>
                      </a:lnTo>
                      <a:lnTo>
                        <a:pt x="62" y="61"/>
                      </a:lnTo>
                      <a:lnTo>
                        <a:pt x="62" y="61"/>
                      </a:lnTo>
                      <a:lnTo>
                        <a:pt x="57" y="66"/>
                      </a:lnTo>
                      <a:lnTo>
                        <a:pt x="33" y="58"/>
                      </a:lnTo>
                      <a:lnTo>
                        <a:pt x="7" y="105"/>
                      </a:lnTo>
                      <a:lnTo>
                        <a:pt x="25" y="120"/>
                      </a:lnTo>
                      <a:lnTo>
                        <a:pt x="25" y="120"/>
                      </a:lnTo>
                      <a:lnTo>
                        <a:pt x="21" y="131"/>
                      </a:lnTo>
                      <a:lnTo>
                        <a:pt x="0" y="135"/>
                      </a:lnTo>
                      <a:lnTo>
                        <a:pt x="0" y="188"/>
                      </a:lnTo>
                      <a:lnTo>
                        <a:pt x="20" y="192"/>
                      </a:lnTo>
                      <a:lnTo>
                        <a:pt x="20" y="192"/>
                      </a:lnTo>
                      <a:lnTo>
                        <a:pt x="24" y="205"/>
                      </a:lnTo>
                      <a:lnTo>
                        <a:pt x="8" y="218"/>
                      </a:lnTo>
                      <a:lnTo>
                        <a:pt x="35" y="264"/>
                      </a:lnTo>
                      <a:lnTo>
                        <a:pt x="54" y="258"/>
                      </a:lnTo>
                      <a:lnTo>
                        <a:pt x="54" y="258"/>
                      </a:lnTo>
                      <a:lnTo>
                        <a:pt x="64" y="268"/>
                      </a:lnTo>
                      <a:lnTo>
                        <a:pt x="58" y="285"/>
                      </a:lnTo>
                      <a:lnTo>
                        <a:pt x="104" y="312"/>
                      </a:lnTo>
                      <a:lnTo>
                        <a:pt x="116" y="298"/>
                      </a:lnTo>
                      <a:lnTo>
                        <a:pt x="116" y="298"/>
                      </a:lnTo>
                      <a:lnTo>
                        <a:pt x="131" y="301"/>
                      </a:lnTo>
                      <a:lnTo>
                        <a:pt x="135" y="320"/>
                      </a:lnTo>
                      <a:lnTo>
                        <a:pt x="188" y="320"/>
                      </a:lnTo>
                      <a:lnTo>
                        <a:pt x="192" y="300"/>
                      </a:lnTo>
                      <a:lnTo>
                        <a:pt x="192" y="300"/>
                      </a:lnTo>
                      <a:lnTo>
                        <a:pt x="205" y="296"/>
                      </a:lnTo>
                      <a:lnTo>
                        <a:pt x="218" y="310"/>
                      </a:lnTo>
                      <a:lnTo>
                        <a:pt x="263" y="284"/>
                      </a:lnTo>
                      <a:lnTo>
                        <a:pt x="257" y="264"/>
                      </a:lnTo>
                      <a:lnTo>
                        <a:pt x="257" y="264"/>
                      </a:lnTo>
                      <a:lnTo>
                        <a:pt x="264" y="255"/>
                      </a:lnTo>
                      <a:lnTo>
                        <a:pt x="285" y="261"/>
                      </a:lnTo>
                      <a:lnTo>
                        <a:pt x="312" y="215"/>
                      </a:lnTo>
                      <a:lnTo>
                        <a:pt x="294" y="199"/>
                      </a:lnTo>
                      <a:lnTo>
                        <a:pt x="294" y="199"/>
                      </a:lnTo>
                      <a:lnTo>
                        <a:pt x="296" y="190"/>
                      </a:lnTo>
                      <a:lnTo>
                        <a:pt x="318" y="185"/>
                      </a:lnTo>
                      <a:lnTo>
                        <a:pt x="318" y="132"/>
                      </a:lnTo>
                      <a:lnTo>
                        <a:pt x="293" y="126"/>
                      </a:lnTo>
                      <a:lnTo>
                        <a:pt x="293" y="126"/>
                      </a:lnTo>
                      <a:lnTo>
                        <a:pt x="290" y="119"/>
                      </a:lnTo>
                      <a:lnTo>
                        <a:pt x="290" y="119"/>
                      </a:lnTo>
                      <a:close/>
                      <a:moveTo>
                        <a:pt x="304" y="173"/>
                      </a:moveTo>
                      <a:lnTo>
                        <a:pt x="283" y="178"/>
                      </a:lnTo>
                      <a:lnTo>
                        <a:pt x="283" y="183"/>
                      </a:lnTo>
                      <a:lnTo>
                        <a:pt x="283" y="183"/>
                      </a:lnTo>
                      <a:lnTo>
                        <a:pt x="278" y="199"/>
                      </a:lnTo>
                      <a:lnTo>
                        <a:pt x="277" y="203"/>
                      </a:lnTo>
                      <a:lnTo>
                        <a:pt x="294" y="218"/>
                      </a:lnTo>
                      <a:lnTo>
                        <a:pt x="278" y="244"/>
                      </a:lnTo>
                      <a:lnTo>
                        <a:pt x="260" y="238"/>
                      </a:lnTo>
                      <a:lnTo>
                        <a:pt x="257" y="242"/>
                      </a:lnTo>
                      <a:lnTo>
                        <a:pt x="257" y="242"/>
                      </a:lnTo>
                      <a:lnTo>
                        <a:pt x="250" y="250"/>
                      </a:lnTo>
                      <a:lnTo>
                        <a:pt x="244" y="256"/>
                      </a:lnTo>
                      <a:lnTo>
                        <a:pt x="241" y="259"/>
                      </a:lnTo>
                      <a:lnTo>
                        <a:pt x="246" y="278"/>
                      </a:lnTo>
                      <a:lnTo>
                        <a:pt x="220" y="293"/>
                      </a:lnTo>
                      <a:lnTo>
                        <a:pt x="208" y="280"/>
                      </a:lnTo>
                      <a:lnTo>
                        <a:pt x="204" y="281"/>
                      </a:lnTo>
                      <a:lnTo>
                        <a:pt x="204" y="281"/>
                      </a:lnTo>
                      <a:lnTo>
                        <a:pt x="194" y="285"/>
                      </a:lnTo>
                      <a:lnTo>
                        <a:pt x="185" y="287"/>
                      </a:lnTo>
                      <a:lnTo>
                        <a:pt x="180" y="288"/>
                      </a:lnTo>
                      <a:lnTo>
                        <a:pt x="176" y="306"/>
                      </a:lnTo>
                      <a:lnTo>
                        <a:pt x="146" y="306"/>
                      </a:lnTo>
                      <a:lnTo>
                        <a:pt x="142" y="290"/>
                      </a:lnTo>
                      <a:lnTo>
                        <a:pt x="138" y="288"/>
                      </a:lnTo>
                      <a:lnTo>
                        <a:pt x="138" y="288"/>
                      </a:lnTo>
                      <a:lnTo>
                        <a:pt x="127" y="286"/>
                      </a:lnTo>
                      <a:lnTo>
                        <a:pt x="116" y="283"/>
                      </a:lnTo>
                      <a:lnTo>
                        <a:pt x="112" y="282"/>
                      </a:lnTo>
                      <a:lnTo>
                        <a:pt x="101" y="294"/>
                      </a:lnTo>
                      <a:lnTo>
                        <a:pt x="74" y="279"/>
                      </a:lnTo>
                      <a:lnTo>
                        <a:pt x="80" y="264"/>
                      </a:lnTo>
                      <a:lnTo>
                        <a:pt x="77" y="260"/>
                      </a:lnTo>
                      <a:lnTo>
                        <a:pt x="77" y="260"/>
                      </a:lnTo>
                      <a:lnTo>
                        <a:pt x="68" y="253"/>
                      </a:lnTo>
                      <a:lnTo>
                        <a:pt x="61" y="245"/>
                      </a:lnTo>
                      <a:lnTo>
                        <a:pt x="58" y="242"/>
                      </a:lnTo>
                      <a:lnTo>
                        <a:pt x="42" y="247"/>
                      </a:lnTo>
                      <a:lnTo>
                        <a:pt x="27" y="220"/>
                      </a:lnTo>
                      <a:lnTo>
                        <a:pt x="40" y="210"/>
                      </a:lnTo>
                      <a:lnTo>
                        <a:pt x="38" y="204"/>
                      </a:lnTo>
                      <a:lnTo>
                        <a:pt x="38" y="204"/>
                      </a:lnTo>
                      <a:lnTo>
                        <a:pt x="35" y="196"/>
                      </a:lnTo>
                      <a:lnTo>
                        <a:pt x="33" y="185"/>
                      </a:lnTo>
                      <a:lnTo>
                        <a:pt x="32" y="180"/>
                      </a:lnTo>
                      <a:lnTo>
                        <a:pt x="14" y="176"/>
                      </a:lnTo>
                      <a:lnTo>
                        <a:pt x="14" y="146"/>
                      </a:lnTo>
                      <a:lnTo>
                        <a:pt x="33" y="143"/>
                      </a:lnTo>
                      <a:lnTo>
                        <a:pt x="34" y="137"/>
                      </a:lnTo>
                      <a:lnTo>
                        <a:pt x="34" y="137"/>
                      </a:lnTo>
                      <a:lnTo>
                        <a:pt x="37" y="129"/>
                      </a:lnTo>
                      <a:lnTo>
                        <a:pt x="39" y="120"/>
                      </a:lnTo>
                      <a:lnTo>
                        <a:pt x="41" y="116"/>
                      </a:lnTo>
                      <a:lnTo>
                        <a:pt x="25" y="102"/>
                      </a:lnTo>
                      <a:lnTo>
                        <a:pt x="40" y="76"/>
                      </a:lnTo>
                      <a:lnTo>
                        <a:pt x="61" y="82"/>
                      </a:lnTo>
                      <a:lnTo>
                        <a:pt x="65" y="79"/>
                      </a:lnTo>
                      <a:lnTo>
                        <a:pt x="65" y="79"/>
                      </a:lnTo>
                      <a:lnTo>
                        <a:pt x="75" y="68"/>
                      </a:lnTo>
                      <a:lnTo>
                        <a:pt x="80" y="65"/>
                      </a:lnTo>
                      <a:lnTo>
                        <a:pt x="72" y="42"/>
                      </a:lnTo>
                      <a:lnTo>
                        <a:pt x="98" y="27"/>
                      </a:lnTo>
                      <a:lnTo>
                        <a:pt x="114" y="45"/>
                      </a:lnTo>
                      <a:lnTo>
                        <a:pt x="119" y="43"/>
                      </a:lnTo>
                      <a:lnTo>
                        <a:pt x="119" y="43"/>
                      </a:lnTo>
                      <a:lnTo>
                        <a:pt x="133" y="40"/>
                      </a:lnTo>
                      <a:lnTo>
                        <a:pt x="137" y="39"/>
                      </a:lnTo>
                      <a:lnTo>
                        <a:pt x="142" y="14"/>
                      </a:lnTo>
                      <a:lnTo>
                        <a:pt x="173" y="14"/>
                      </a:lnTo>
                      <a:lnTo>
                        <a:pt x="178" y="39"/>
                      </a:lnTo>
                      <a:lnTo>
                        <a:pt x="182" y="40"/>
                      </a:lnTo>
                      <a:lnTo>
                        <a:pt x="182" y="40"/>
                      </a:lnTo>
                      <a:lnTo>
                        <a:pt x="195" y="43"/>
                      </a:lnTo>
                      <a:lnTo>
                        <a:pt x="200" y="44"/>
                      </a:lnTo>
                      <a:lnTo>
                        <a:pt x="218" y="25"/>
                      </a:lnTo>
                      <a:lnTo>
                        <a:pt x="244" y="40"/>
                      </a:lnTo>
                      <a:lnTo>
                        <a:pt x="236" y="65"/>
                      </a:lnTo>
                      <a:lnTo>
                        <a:pt x="240" y="68"/>
                      </a:lnTo>
                      <a:lnTo>
                        <a:pt x="240" y="68"/>
                      </a:lnTo>
                      <a:lnTo>
                        <a:pt x="249" y="77"/>
                      </a:lnTo>
                      <a:lnTo>
                        <a:pt x="253" y="80"/>
                      </a:lnTo>
                      <a:lnTo>
                        <a:pt x="277" y="72"/>
                      </a:lnTo>
                      <a:lnTo>
                        <a:pt x="293" y="98"/>
                      </a:lnTo>
                      <a:lnTo>
                        <a:pt x="274" y="115"/>
                      </a:lnTo>
                      <a:lnTo>
                        <a:pt x="276" y="119"/>
                      </a:lnTo>
                      <a:lnTo>
                        <a:pt x="276" y="119"/>
                      </a:lnTo>
                      <a:lnTo>
                        <a:pt x="281" y="134"/>
                      </a:lnTo>
                      <a:lnTo>
                        <a:pt x="282" y="138"/>
                      </a:lnTo>
                      <a:lnTo>
                        <a:pt x="304" y="143"/>
                      </a:lnTo>
                      <a:lnTo>
                        <a:pt x="304" y="17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7" name="Google Shape;457;p42"/>
                <p:cNvSpPr/>
                <p:nvPr/>
              </p:nvSpPr>
              <p:spPr>
                <a:xfrm>
                  <a:off x="2963863" y="3462338"/>
                  <a:ext cx="242888" cy="244475"/>
                </a:xfrm>
                <a:custGeom>
                  <a:rect b="b" l="l" r="r" t="t"/>
                  <a:pathLst>
                    <a:path extrusionOk="0" h="154" w="153">
                      <a:moveTo>
                        <a:pt x="77" y="0"/>
                      </a:moveTo>
                      <a:lnTo>
                        <a:pt x="77" y="0"/>
                      </a:lnTo>
                      <a:lnTo>
                        <a:pt x="69" y="1"/>
                      </a:lnTo>
                      <a:lnTo>
                        <a:pt x="61" y="2"/>
                      </a:lnTo>
                      <a:lnTo>
                        <a:pt x="54" y="4"/>
                      </a:lnTo>
                      <a:lnTo>
                        <a:pt x="46" y="6"/>
                      </a:lnTo>
                      <a:lnTo>
                        <a:pt x="40" y="9"/>
                      </a:lnTo>
                      <a:lnTo>
                        <a:pt x="33" y="14"/>
                      </a:lnTo>
                      <a:lnTo>
                        <a:pt x="28" y="18"/>
                      </a:lnTo>
                      <a:lnTo>
                        <a:pt x="23" y="22"/>
                      </a:lnTo>
                      <a:lnTo>
                        <a:pt x="17" y="28"/>
                      </a:lnTo>
                      <a:lnTo>
                        <a:pt x="13" y="34"/>
                      </a:lnTo>
                      <a:lnTo>
                        <a:pt x="8" y="41"/>
                      </a:lnTo>
                      <a:lnTo>
                        <a:pt x="5" y="47"/>
                      </a:lnTo>
                      <a:lnTo>
                        <a:pt x="3" y="55"/>
                      </a:lnTo>
                      <a:lnTo>
                        <a:pt x="1" y="61"/>
                      </a:lnTo>
                      <a:lnTo>
                        <a:pt x="0" y="69"/>
                      </a:lnTo>
                      <a:lnTo>
                        <a:pt x="0" y="77"/>
                      </a:lnTo>
                      <a:lnTo>
                        <a:pt x="0" y="77"/>
                      </a:lnTo>
                      <a:lnTo>
                        <a:pt x="0" y="85"/>
                      </a:lnTo>
                      <a:lnTo>
                        <a:pt x="1" y="92"/>
                      </a:lnTo>
                      <a:lnTo>
                        <a:pt x="3" y="100"/>
                      </a:lnTo>
                      <a:lnTo>
                        <a:pt x="5" y="106"/>
                      </a:lnTo>
                      <a:lnTo>
                        <a:pt x="8" y="114"/>
                      </a:lnTo>
                      <a:lnTo>
                        <a:pt x="13" y="120"/>
                      </a:lnTo>
                      <a:lnTo>
                        <a:pt x="17" y="126"/>
                      </a:lnTo>
                      <a:lnTo>
                        <a:pt x="23" y="131"/>
                      </a:lnTo>
                      <a:lnTo>
                        <a:pt x="28" y="137"/>
                      </a:lnTo>
                      <a:lnTo>
                        <a:pt x="33" y="141"/>
                      </a:lnTo>
                      <a:lnTo>
                        <a:pt x="40" y="144"/>
                      </a:lnTo>
                      <a:lnTo>
                        <a:pt x="46" y="147"/>
                      </a:lnTo>
                      <a:lnTo>
                        <a:pt x="54" y="151"/>
                      </a:lnTo>
                      <a:lnTo>
                        <a:pt x="61" y="153"/>
                      </a:lnTo>
                      <a:lnTo>
                        <a:pt x="69" y="154"/>
                      </a:lnTo>
                      <a:lnTo>
                        <a:pt x="77" y="154"/>
                      </a:lnTo>
                      <a:lnTo>
                        <a:pt x="77" y="154"/>
                      </a:lnTo>
                      <a:lnTo>
                        <a:pt x="84" y="154"/>
                      </a:lnTo>
                      <a:lnTo>
                        <a:pt x="92" y="153"/>
                      </a:lnTo>
                      <a:lnTo>
                        <a:pt x="99" y="151"/>
                      </a:lnTo>
                      <a:lnTo>
                        <a:pt x="107" y="147"/>
                      </a:lnTo>
                      <a:lnTo>
                        <a:pt x="113" y="144"/>
                      </a:lnTo>
                      <a:lnTo>
                        <a:pt x="120" y="141"/>
                      </a:lnTo>
                      <a:lnTo>
                        <a:pt x="125" y="137"/>
                      </a:lnTo>
                      <a:lnTo>
                        <a:pt x="132" y="131"/>
                      </a:lnTo>
                      <a:lnTo>
                        <a:pt x="136" y="126"/>
                      </a:lnTo>
                      <a:lnTo>
                        <a:pt x="140" y="120"/>
                      </a:lnTo>
                      <a:lnTo>
                        <a:pt x="145" y="114"/>
                      </a:lnTo>
                      <a:lnTo>
                        <a:pt x="148" y="106"/>
                      </a:lnTo>
                      <a:lnTo>
                        <a:pt x="150" y="100"/>
                      </a:lnTo>
                      <a:lnTo>
                        <a:pt x="152" y="92"/>
                      </a:lnTo>
                      <a:lnTo>
                        <a:pt x="153" y="85"/>
                      </a:lnTo>
                      <a:lnTo>
                        <a:pt x="153" y="77"/>
                      </a:lnTo>
                      <a:lnTo>
                        <a:pt x="153" y="77"/>
                      </a:lnTo>
                      <a:lnTo>
                        <a:pt x="153" y="69"/>
                      </a:lnTo>
                      <a:lnTo>
                        <a:pt x="152" y="61"/>
                      </a:lnTo>
                      <a:lnTo>
                        <a:pt x="150" y="55"/>
                      </a:lnTo>
                      <a:lnTo>
                        <a:pt x="148" y="47"/>
                      </a:lnTo>
                      <a:lnTo>
                        <a:pt x="145" y="41"/>
                      </a:lnTo>
                      <a:lnTo>
                        <a:pt x="140" y="34"/>
                      </a:lnTo>
                      <a:lnTo>
                        <a:pt x="136" y="28"/>
                      </a:lnTo>
                      <a:lnTo>
                        <a:pt x="132" y="22"/>
                      </a:lnTo>
                      <a:lnTo>
                        <a:pt x="125" y="18"/>
                      </a:lnTo>
                      <a:lnTo>
                        <a:pt x="120" y="14"/>
                      </a:lnTo>
                      <a:lnTo>
                        <a:pt x="113" y="9"/>
                      </a:lnTo>
                      <a:lnTo>
                        <a:pt x="107" y="6"/>
                      </a:lnTo>
                      <a:lnTo>
                        <a:pt x="99" y="4"/>
                      </a:lnTo>
                      <a:lnTo>
                        <a:pt x="92" y="2"/>
                      </a:lnTo>
                      <a:lnTo>
                        <a:pt x="84" y="1"/>
                      </a:lnTo>
                      <a:lnTo>
                        <a:pt x="77" y="0"/>
                      </a:lnTo>
                      <a:lnTo>
                        <a:pt x="77" y="0"/>
                      </a:lnTo>
                      <a:close/>
                      <a:moveTo>
                        <a:pt x="77" y="140"/>
                      </a:moveTo>
                      <a:lnTo>
                        <a:pt x="77" y="140"/>
                      </a:lnTo>
                      <a:lnTo>
                        <a:pt x="70" y="140"/>
                      </a:lnTo>
                      <a:lnTo>
                        <a:pt x="64" y="139"/>
                      </a:lnTo>
                      <a:lnTo>
                        <a:pt x="52" y="135"/>
                      </a:lnTo>
                      <a:lnTo>
                        <a:pt x="42" y="129"/>
                      </a:lnTo>
                      <a:lnTo>
                        <a:pt x="32" y="122"/>
                      </a:lnTo>
                      <a:lnTo>
                        <a:pt x="25" y="112"/>
                      </a:lnTo>
                      <a:lnTo>
                        <a:pt x="18" y="101"/>
                      </a:lnTo>
                      <a:lnTo>
                        <a:pt x="15" y="89"/>
                      </a:lnTo>
                      <a:lnTo>
                        <a:pt x="14" y="84"/>
                      </a:lnTo>
                      <a:lnTo>
                        <a:pt x="14" y="77"/>
                      </a:lnTo>
                      <a:lnTo>
                        <a:pt x="14" y="77"/>
                      </a:lnTo>
                      <a:lnTo>
                        <a:pt x="14" y="71"/>
                      </a:lnTo>
                      <a:lnTo>
                        <a:pt x="15" y="64"/>
                      </a:lnTo>
                      <a:lnTo>
                        <a:pt x="18" y="52"/>
                      </a:lnTo>
                      <a:lnTo>
                        <a:pt x="25" y="42"/>
                      </a:lnTo>
                      <a:lnTo>
                        <a:pt x="32" y="33"/>
                      </a:lnTo>
                      <a:lnTo>
                        <a:pt x="42" y="24"/>
                      </a:lnTo>
                      <a:lnTo>
                        <a:pt x="52" y="19"/>
                      </a:lnTo>
                      <a:lnTo>
                        <a:pt x="64" y="16"/>
                      </a:lnTo>
                      <a:lnTo>
                        <a:pt x="70" y="15"/>
                      </a:lnTo>
                      <a:lnTo>
                        <a:pt x="77" y="14"/>
                      </a:lnTo>
                      <a:lnTo>
                        <a:pt x="77" y="14"/>
                      </a:lnTo>
                      <a:lnTo>
                        <a:pt x="83" y="15"/>
                      </a:lnTo>
                      <a:lnTo>
                        <a:pt x="89" y="16"/>
                      </a:lnTo>
                      <a:lnTo>
                        <a:pt x="101" y="19"/>
                      </a:lnTo>
                      <a:lnTo>
                        <a:pt x="112" y="24"/>
                      </a:lnTo>
                      <a:lnTo>
                        <a:pt x="121" y="33"/>
                      </a:lnTo>
                      <a:lnTo>
                        <a:pt x="128" y="42"/>
                      </a:lnTo>
                      <a:lnTo>
                        <a:pt x="135" y="52"/>
                      </a:lnTo>
                      <a:lnTo>
                        <a:pt x="138" y="64"/>
                      </a:lnTo>
                      <a:lnTo>
                        <a:pt x="139" y="71"/>
                      </a:lnTo>
                      <a:lnTo>
                        <a:pt x="139" y="77"/>
                      </a:lnTo>
                      <a:lnTo>
                        <a:pt x="139" y="77"/>
                      </a:lnTo>
                      <a:lnTo>
                        <a:pt x="139" y="84"/>
                      </a:lnTo>
                      <a:lnTo>
                        <a:pt x="138" y="89"/>
                      </a:lnTo>
                      <a:lnTo>
                        <a:pt x="135" y="101"/>
                      </a:lnTo>
                      <a:lnTo>
                        <a:pt x="128" y="112"/>
                      </a:lnTo>
                      <a:lnTo>
                        <a:pt x="121" y="122"/>
                      </a:lnTo>
                      <a:lnTo>
                        <a:pt x="112" y="129"/>
                      </a:lnTo>
                      <a:lnTo>
                        <a:pt x="101" y="135"/>
                      </a:lnTo>
                      <a:lnTo>
                        <a:pt x="89" y="139"/>
                      </a:lnTo>
                      <a:lnTo>
                        <a:pt x="83" y="140"/>
                      </a:lnTo>
                      <a:lnTo>
                        <a:pt x="77" y="140"/>
                      </a:lnTo>
                      <a:lnTo>
                        <a:pt x="77" y="14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8" name="Google Shape;458;p42"/>
                <p:cNvSpPr/>
                <p:nvPr/>
              </p:nvSpPr>
              <p:spPr>
                <a:xfrm>
                  <a:off x="3238500" y="3127375"/>
                  <a:ext cx="341313" cy="342900"/>
                </a:xfrm>
                <a:custGeom>
                  <a:rect b="b" l="l" r="r" t="t"/>
                  <a:pathLst>
                    <a:path extrusionOk="0" h="216" w="215">
                      <a:moveTo>
                        <a:pt x="215" y="126"/>
                      </a:moveTo>
                      <a:lnTo>
                        <a:pt x="215" y="87"/>
                      </a:lnTo>
                      <a:lnTo>
                        <a:pt x="197" y="83"/>
                      </a:lnTo>
                      <a:lnTo>
                        <a:pt x="197" y="83"/>
                      </a:lnTo>
                      <a:lnTo>
                        <a:pt x="196" y="82"/>
                      </a:lnTo>
                      <a:lnTo>
                        <a:pt x="209" y="70"/>
                      </a:lnTo>
                      <a:lnTo>
                        <a:pt x="190" y="37"/>
                      </a:lnTo>
                      <a:lnTo>
                        <a:pt x="171" y="42"/>
                      </a:lnTo>
                      <a:lnTo>
                        <a:pt x="171" y="42"/>
                      </a:lnTo>
                      <a:lnTo>
                        <a:pt x="171" y="41"/>
                      </a:lnTo>
                      <a:lnTo>
                        <a:pt x="177" y="24"/>
                      </a:lnTo>
                      <a:lnTo>
                        <a:pt x="143" y="4"/>
                      </a:lnTo>
                      <a:lnTo>
                        <a:pt x="130" y="18"/>
                      </a:lnTo>
                      <a:lnTo>
                        <a:pt x="130" y="18"/>
                      </a:lnTo>
                      <a:lnTo>
                        <a:pt x="129" y="18"/>
                      </a:lnTo>
                      <a:lnTo>
                        <a:pt x="125" y="0"/>
                      </a:lnTo>
                      <a:lnTo>
                        <a:pt x="86" y="0"/>
                      </a:lnTo>
                      <a:lnTo>
                        <a:pt x="83" y="18"/>
                      </a:lnTo>
                      <a:lnTo>
                        <a:pt x="83" y="18"/>
                      </a:lnTo>
                      <a:lnTo>
                        <a:pt x="81" y="18"/>
                      </a:lnTo>
                      <a:lnTo>
                        <a:pt x="69" y="5"/>
                      </a:lnTo>
                      <a:lnTo>
                        <a:pt x="35" y="25"/>
                      </a:lnTo>
                      <a:lnTo>
                        <a:pt x="41" y="41"/>
                      </a:lnTo>
                      <a:lnTo>
                        <a:pt x="41" y="41"/>
                      </a:lnTo>
                      <a:lnTo>
                        <a:pt x="39" y="43"/>
                      </a:lnTo>
                      <a:lnTo>
                        <a:pt x="22" y="38"/>
                      </a:lnTo>
                      <a:lnTo>
                        <a:pt x="3" y="71"/>
                      </a:lnTo>
                      <a:lnTo>
                        <a:pt x="15" y="82"/>
                      </a:lnTo>
                      <a:lnTo>
                        <a:pt x="15" y="82"/>
                      </a:lnTo>
                      <a:lnTo>
                        <a:pt x="14" y="86"/>
                      </a:lnTo>
                      <a:lnTo>
                        <a:pt x="0" y="90"/>
                      </a:lnTo>
                      <a:lnTo>
                        <a:pt x="0" y="128"/>
                      </a:lnTo>
                      <a:lnTo>
                        <a:pt x="13" y="132"/>
                      </a:lnTo>
                      <a:lnTo>
                        <a:pt x="13" y="132"/>
                      </a:lnTo>
                      <a:lnTo>
                        <a:pt x="15" y="137"/>
                      </a:lnTo>
                      <a:lnTo>
                        <a:pt x="4" y="146"/>
                      </a:lnTo>
                      <a:lnTo>
                        <a:pt x="23" y="179"/>
                      </a:lnTo>
                      <a:lnTo>
                        <a:pt x="36" y="175"/>
                      </a:lnTo>
                      <a:lnTo>
                        <a:pt x="36" y="175"/>
                      </a:lnTo>
                      <a:lnTo>
                        <a:pt x="41" y="180"/>
                      </a:lnTo>
                      <a:lnTo>
                        <a:pt x="37" y="192"/>
                      </a:lnTo>
                      <a:lnTo>
                        <a:pt x="71" y="212"/>
                      </a:lnTo>
                      <a:lnTo>
                        <a:pt x="80" y="202"/>
                      </a:lnTo>
                      <a:lnTo>
                        <a:pt x="80" y="202"/>
                      </a:lnTo>
                      <a:lnTo>
                        <a:pt x="86" y="203"/>
                      </a:lnTo>
                      <a:lnTo>
                        <a:pt x="88" y="216"/>
                      </a:lnTo>
                      <a:lnTo>
                        <a:pt x="127" y="216"/>
                      </a:lnTo>
                      <a:lnTo>
                        <a:pt x="130" y="202"/>
                      </a:lnTo>
                      <a:lnTo>
                        <a:pt x="130" y="202"/>
                      </a:lnTo>
                      <a:lnTo>
                        <a:pt x="136" y="201"/>
                      </a:lnTo>
                      <a:lnTo>
                        <a:pt x="144" y="211"/>
                      </a:lnTo>
                      <a:lnTo>
                        <a:pt x="179" y="191"/>
                      </a:lnTo>
                      <a:lnTo>
                        <a:pt x="174" y="177"/>
                      </a:lnTo>
                      <a:lnTo>
                        <a:pt x="174" y="177"/>
                      </a:lnTo>
                      <a:lnTo>
                        <a:pt x="177" y="173"/>
                      </a:lnTo>
                      <a:lnTo>
                        <a:pt x="191" y="177"/>
                      </a:lnTo>
                      <a:lnTo>
                        <a:pt x="210" y="144"/>
                      </a:lnTo>
                      <a:lnTo>
                        <a:pt x="198" y="133"/>
                      </a:lnTo>
                      <a:lnTo>
                        <a:pt x="198" y="133"/>
                      </a:lnTo>
                      <a:lnTo>
                        <a:pt x="198" y="130"/>
                      </a:lnTo>
                      <a:lnTo>
                        <a:pt x="215" y="126"/>
                      </a:lnTo>
                      <a:close/>
                      <a:moveTo>
                        <a:pt x="193" y="147"/>
                      </a:moveTo>
                      <a:lnTo>
                        <a:pt x="184" y="161"/>
                      </a:lnTo>
                      <a:lnTo>
                        <a:pt x="172" y="157"/>
                      </a:lnTo>
                      <a:lnTo>
                        <a:pt x="169" y="161"/>
                      </a:lnTo>
                      <a:lnTo>
                        <a:pt x="169" y="161"/>
                      </a:lnTo>
                      <a:lnTo>
                        <a:pt x="161" y="169"/>
                      </a:lnTo>
                      <a:lnTo>
                        <a:pt x="157" y="173"/>
                      </a:lnTo>
                      <a:lnTo>
                        <a:pt x="162" y="185"/>
                      </a:lnTo>
                      <a:lnTo>
                        <a:pt x="148" y="192"/>
                      </a:lnTo>
                      <a:lnTo>
                        <a:pt x="140" y="184"/>
                      </a:lnTo>
                      <a:lnTo>
                        <a:pt x="136" y="186"/>
                      </a:lnTo>
                      <a:lnTo>
                        <a:pt x="136" y="186"/>
                      </a:lnTo>
                      <a:lnTo>
                        <a:pt x="123" y="190"/>
                      </a:lnTo>
                      <a:lnTo>
                        <a:pt x="118" y="191"/>
                      </a:lnTo>
                      <a:lnTo>
                        <a:pt x="116" y="202"/>
                      </a:lnTo>
                      <a:lnTo>
                        <a:pt x="100" y="202"/>
                      </a:lnTo>
                      <a:lnTo>
                        <a:pt x="98" y="191"/>
                      </a:lnTo>
                      <a:lnTo>
                        <a:pt x="93" y="190"/>
                      </a:lnTo>
                      <a:lnTo>
                        <a:pt x="93" y="190"/>
                      </a:lnTo>
                      <a:lnTo>
                        <a:pt x="80" y="187"/>
                      </a:lnTo>
                      <a:lnTo>
                        <a:pt x="75" y="186"/>
                      </a:lnTo>
                      <a:lnTo>
                        <a:pt x="68" y="193"/>
                      </a:lnTo>
                      <a:lnTo>
                        <a:pt x="54" y="186"/>
                      </a:lnTo>
                      <a:lnTo>
                        <a:pt x="57" y="176"/>
                      </a:lnTo>
                      <a:lnTo>
                        <a:pt x="54" y="173"/>
                      </a:lnTo>
                      <a:lnTo>
                        <a:pt x="54" y="173"/>
                      </a:lnTo>
                      <a:lnTo>
                        <a:pt x="44" y="163"/>
                      </a:lnTo>
                      <a:lnTo>
                        <a:pt x="41" y="159"/>
                      </a:lnTo>
                      <a:lnTo>
                        <a:pt x="30" y="162"/>
                      </a:lnTo>
                      <a:lnTo>
                        <a:pt x="22" y="149"/>
                      </a:lnTo>
                      <a:lnTo>
                        <a:pt x="31" y="141"/>
                      </a:lnTo>
                      <a:lnTo>
                        <a:pt x="29" y="137"/>
                      </a:lnTo>
                      <a:lnTo>
                        <a:pt x="29" y="137"/>
                      </a:lnTo>
                      <a:lnTo>
                        <a:pt x="27" y="124"/>
                      </a:lnTo>
                      <a:lnTo>
                        <a:pt x="26" y="120"/>
                      </a:lnTo>
                      <a:lnTo>
                        <a:pt x="14" y="117"/>
                      </a:lnTo>
                      <a:lnTo>
                        <a:pt x="14" y="100"/>
                      </a:lnTo>
                      <a:lnTo>
                        <a:pt x="26" y="98"/>
                      </a:lnTo>
                      <a:lnTo>
                        <a:pt x="27" y="94"/>
                      </a:lnTo>
                      <a:lnTo>
                        <a:pt x="27" y="94"/>
                      </a:lnTo>
                      <a:lnTo>
                        <a:pt x="30" y="83"/>
                      </a:lnTo>
                      <a:lnTo>
                        <a:pt x="32" y="78"/>
                      </a:lnTo>
                      <a:lnTo>
                        <a:pt x="21" y="69"/>
                      </a:lnTo>
                      <a:lnTo>
                        <a:pt x="29" y="55"/>
                      </a:lnTo>
                      <a:lnTo>
                        <a:pt x="43" y="59"/>
                      </a:lnTo>
                      <a:lnTo>
                        <a:pt x="46" y="56"/>
                      </a:lnTo>
                      <a:lnTo>
                        <a:pt x="46" y="56"/>
                      </a:lnTo>
                      <a:lnTo>
                        <a:pt x="54" y="49"/>
                      </a:lnTo>
                      <a:lnTo>
                        <a:pt x="57" y="46"/>
                      </a:lnTo>
                      <a:lnTo>
                        <a:pt x="53" y="31"/>
                      </a:lnTo>
                      <a:lnTo>
                        <a:pt x="67" y="24"/>
                      </a:lnTo>
                      <a:lnTo>
                        <a:pt x="76" y="34"/>
                      </a:lnTo>
                      <a:lnTo>
                        <a:pt x="81" y="33"/>
                      </a:lnTo>
                      <a:lnTo>
                        <a:pt x="81" y="33"/>
                      </a:lnTo>
                      <a:lnTo>
                        <a:pt x="89" y="31"/>
                      </a:lnTo>
                      <a:lnTo>
                        <a:pt x="95" y="30"/>
                      </a:lnTo>
                      <a:lnTo>
                        <a:pt x="98" y="14"/>
                      </a:lnTo>
                      <a:lnTo>
                        <a:pt x="114" y="14"/>
                      </a:lnTo>
                      <a:lnTo>
                        <a:pt x="117" y="30"/>
                      </a:lnTo>
                      <a:lnTo>
                        <a:pt x="122" y="31"/>
                      </a:lnTo>
                      <a:lnTo>
                        <a:pt x="122" y="31"/>
                      </a:lnTo>
                      <a:lnTo>
                        <a:pt x="130" y="33"/>
                      </a:lnTo>
                      <a:lnTo>
                        <a:pt x="135" y="34"/>
                      </a:lnTo>
                      <a:lnTo>
                        <a:pt x="145" y="23"/>
                      </a:lnTo>
                      <a:lnTo>
                        <a:pt x="159" y="30"/>
                      </a:lnTo>
                      <a:lnTo>
                        <a:pt x="154" y="46"/>
                      </a:lnTo>
                      <a:lnTo>
                        <a:pt x="158" y="49"/>
                      </a:lnTo>
                      <a:lnTo>
                        <a:pt x="158" y="49"/>
                      </a:lnTo>
                      <a:lnTo>
                        <a:pt x="165" y="55"/>
                      </a:lnTo>
                      <a:lnTo>
                        <a:pt x="167" y="58"/>
                      </a:lnTo>
                      <a:lnTo>
                        <a:pt x="183" y="53"/>
                      </a:lnTo>
                      <a:lnTo>
                        <a:pt x="192" y="67"/>
                      </a:lnTo>
                      <a:lnTo>
                        <a:pt x="180" y="78"/>
                      </a:lnTo>
                      <a:lnTo>
                        <a:pt x="181" y="82"/>
                      </a:lnTo>
                      <a:lnTo>
                        <a:pt x="181" y="82"/>
                      </a:lnTo>
                      <a:lnTo>
                        <a:pt x="184" y="91"/>
                      </a:lnTo>
                      <a:lnTo>
                        <a:pt x="185" y="95"/>
                      </a:lnTo>
                      <a:lnTo>
                        <a:pt x="201" y="98"/>
                      </a:lnTo>
                      <a:lnTo>
                        <a:pt x="201" y="114"/>
                      </a:lnTo>
                      <a:lnTo>
                        <a:pt x="186" y="118"/>
                      </a:lnTo>
                      <a:lnTo>
                        <a:pt x="185" y="123"/>
                      </a:lnTo>
                      <a:lnTo>
                        <a:pt x="185" y="123"/>
                      </a:lnTo>
                      <a:lnTo>
                        <a:pt x="183" y="133"/>
                      </a:lnTo>
                      <a:lnTo>
                        <a:pt x="182" y="137"/>
                      </a:lnTo>
                      <a:lnTo>
                        <a:pt x="193" y="14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9" name="Google Shape;459;p42"/>
                <p:cNvSpPr/>
                <p:nvPr/>
              </p:nvSpPr>
              <p:spPr>
                <a:xfrm>
                  <a:off x="3335338" y="3232150"/>
                  <a:ext cx="142875" cy="141288"/>
                </a:xfrm>
                <a:custGeom>
                  <a:rect b="b" l="l" r="r" t="t"/>
                  <a:pathLst>
                    <a:path extrusionOk="0" h="89" w="9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36" y="1"/>
                      </a:lnTo>
                      <a:lnTo>
                        <a:pt x="27" y="3"/>
                      </a:lnTo>
                      <a:lnTo>
                        <a:pt x="20" y="7"/>
                      </a:lnTo>
                      <a:lnTo>
                        <a:pt x="13" y="13"/>
                      </a:lnTo>
                      <a:lnTo>
                        <a:pt x="8" y="19"/>
                      </a:lnTo>
                      <a:lnTo>
                        <a:pt x="3" y="27"/>
                      </a:lnTo>
                      <a:lnTo>
                        <a:pt x="1" y="35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1" y="54"/>
                      </a:lnTo>
                      <a:lnTo>
                        <a:pt x="3" y="62"/>
                      </a:lnTo>
                      <a:lnTo>
                        <a:pt x="8" y="70"/>
                      </a:lnTo>
                      <a:lnTo>
                        <a:pt x="13" y="76"/>
                      </a:lnTo>
                      <a:lnTo>
                        <a:pt x="20" y="82"/>
                      </a:lnTo>
                      <a:lnTo>
                        <a:pt x="27" y="86"/>
                      </a:lnTo>
                      <a:lnTo>
                        <a:pt x="36" y="88"/>
                      </a:lnTo>
                      <a:lnTo>
                        <a:pt x="44" y="89"/>
                      </a:lnTo>
                      <a:lnTo>
                        <a:pt x="44" y="89"/>
                      </a:lnTo>
                      <a:lnTo>
                        <a:pt x="54" y="88"/>
                      </a:lnTo>
                      <a:lnTo>
                        <a:pt x="62" y="86"/>
                      </a:lnTo>
                      <a:lnTo>
                        <a:pt x="69" y="82"/>
                      </a:lnTo>
                      <a:lnTo>
                        <a:pt x="77" y="76"/>
                      </a:lnTo>
                      <a:lnTo>
                        <a:pt x="82" y="70"/>
                      </a:lnTo>
                      <a:lnTo>
                        <a:pt x="86" y="62"/>
                      </a:lnTo>
                      <a:lnTo>
                        <a:pt x="89" y="54"/>
                      </a:lnTo>
                      <a:lnTo>
                        <a:pt x="90" y="44"/>
                      </a:lnTo>
                      <a:lnTo>
                        <a:pt x="90" y="44"/>
                      </a:lnTo>
                      <a:lnTo>
                        <a:pt x="89" y="35"/>
                      </a:lnTo>
                      <a:lnTo>
                        <a:pt x="86" y="27"/>
                      </a:lnTo>
                      <a:lnTo>
                        <a:pt x="82" y="19"/>
                      </a:lnTo>
                      <a:lnTo>
                        <a:pt x="77" y="13"/>
                      </a:lnTo>
                      <a:lnTo>
                        <a:pt x="69" y="7"/>
                      </a:lnTo>
                      <a:lnTo>
                        <a:pt x="62" y="3"/>
                      </a:lnTo>
                      <a:lnTo>
                        <a:pt x="54" y="1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  <a:moveTo>
                        <a:pt x="44" y="75"/>
                      </a:moveTo>
                      <a:lnTo>
                        <a:pt x="44" y="75"/>
                      </a:lnTo>
                      <a:lnTo>
                        <a:pt x="39" y="74"/>
                      </a:lnTo>
                      <a:lnTo>
                        <a:pt x="33" y="73"/>
                      </a:lnTo>
                      <a:lnTo>
                        <a:pt x="27" y="70"/>
                      </a:lnTo>
                      <a:lnTo>
                        <a:pt x="23" y="66"/>
                      </a:lnTo>
                      <a:lnTo>
                        <a:pt x="20" y="61"/>
                      </a:lnTo>
                      <a:lnTo>
                        <a:pt x="16" y="56"/>
                      </a:lnTo>
                      <a:lnTo>
                        <a:pt x="14" y="51"/>
                      </a:lnTo>
                      <a:lnTo>
                        <a:pt x="14" y="44"/>
                      </a:lnTo>
                      <a:lnTo>
                        <a:pt x="14" y="44"/>
                      </a:lnTo>
                      <a:lnTo>
                        <a:pt x="14" y="39"/>
                      </a:lnTo>
                      <a:lnTo>
                        <a:pt x="16" y="32"/>
                      </a:lnTo>
                      <a:lnTo>
                        <a:pt x="20" y="28"/>
                      </a:lnTo>
                      <a:lnTo>
                        <a:pt x="23" y="22"/>
                      </a:lnTo>
                      <a:lnTo>
                        <a:pt x="27" y="19"/>
                      </a:lnTo>
                      <a:lnTo>
                        <a:pt x="33" y="16"/>
                      </a:lnTo>
                      <a:lnTo>
                        <a:pt x="39" y="15"/>
                      </a:lnTo>
                      <a:lnTo>
                        <a:pt x="44" y="14"/>
                      </a:lnTo>
                      <a:lnTo>
                        <a:pt x="44" y="14"/>
                      </a:lnTo>
                      <a:lnTo>
                        <a:pt x="51" y="15"/>
                      </a:lnTo>
                      <a:lnTo>
                        <a:pt x="56" y="16"/>
                      </a:lnTo>
                      <a:lnTo>
                        <a:pt x="62" y="19"/>
                      </a:lnTo>
                      <a:lnTo>
                        <a:pt x="66" y="22"/>
                      </a:lnTo>
                      <a:lnTo>
                        <a:pt x="70" y="28"/>
                      </a:lnTo>
                      <a:lnTo>
                        <a:pt x="73" y="32"/>
                      </a:lnTo>
                      <a:lnTo>
                        <a:pt x="75" y="39"/>
                      </a:lnTo>
                      <a:lnTo>
                        <a:pt x="76" y="44"/>
                      </a:lnTo>
                      <a:lnTo>
                        <a:pt x="76" y="44"/>
                      </a:lnTo>
                      <a:lnTo>
                        <a:pt x="75" y="51"/>
                      </a:lnTo>
                      <a:lnTo>
                        <a:pt x="73" y="56"/>
                      </a:lnTo>
                      <a:lnTo>
                        <a:pt x="70" y="61"/>
                      </a:lnTo>
                      <a:lnTo>
                        <a:pt x="66" y="66"/>
                      </a:lnTo>
                      <a:lnTo>
                        <a:pt x="62" y="70"/>
                      </a:lnTo>
                      <a:lnTo>
                        <a:pt x="56" y="73"/>
                      </a:lnTo>
                      <a:lnTo>
                        <a:pt x="51" y="74"/>
                      </a:lnTo>
                      <a:lnTo>
                        <a:pt x="44" y="75"/>
                      </a:lnTo>
                      <a:lnTo>
                        <a:pt x="44" y="7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0" name="Google Shape;460;p42"/>
                <p:cNvSpPr/>
                <p:nvPr/>
              </p:nvSpPr>
              <p:spPr>
                <a:xfrm>
                  <a:off x="3352800" y="3486150"/>
                  <a:ext cx="200025" cy="201613"/>
                </a:xfrm>
                <a:custGeom>
                  <a:rect b="b" l="l" r="r" t="t"/>
                  <a:pathLst>
                    <a:path extrusionOk="0" h="127" w="126">
                      <a:moveTo>
                        <a:pt x="121" y="47"/>
                      </a:moveTo>
                      <a:lnTo>
                        <a:pt x="111" y="45"/>
                      </a:lnTo>
                      <a:lnTo>
                        <a:pt x="117" y="35"/>
                      </a:lnTo>
                      <a:lnTo>
                        <a:pt x="117" y="27"/>
                      </a:lnTo>
                      <a:lnTo>
                        <a:pt x="102" y="12"/>
                      </a:lnTo>
                      <a:lnTo>
                        <a:pt x="93" y="10"/>
                      </a:lnTo>
                      <a:lnTo>
                        <a:pt x="84" y="16"/>
                      </a:lnTo>
                      <a:lnTo>
                        <a:pt x="82" y="5"/>
                      </a:lnTo>
                      <a:lnTo>
                        <a:pt x="75" y="0"/>
                      </a:lnTo>
                      <a:lnTo>
                        <a:pt x="53" y="0"/>
                      </a:lnTo>
                      <a:lnTo>
                        <a:pt x="46" y="5"/>
                      </a:lnTo>
                      <a:lnTo>
                        <a:pt x="44" y="15"/>
                      </a:lnTo>
                      <a:lnTo>
                        <a:pt x="36" y="9"/>
                      </a:lnTo>
                      <a:lnTo>
                        <a:pt x="27" y="10"/>
                      </a:lnTo>
                      <a:lnTo>
                        <a:pt x="12" y="26"/>
                      </a:lnTo>
                      <a:lnTo>
                        <a:pt x="11" y="34"/>
                      </a:lnTo>
                      <a:lnTo>
                        <a:pt x="15" y="43"/>
                      </a:lnTo>
                      <a:lnTo>
                        <a:pt x="5" y="45"/>
                      </a:lnTo>
                      <a:lnTo>
                        <a:pt x="0" y="51"/>
                      </a:lnTo>
                      <a:lnTo>
                        <a:pt x="0" y="73"/>
                      </a:lnTo>
                      <a:lnTo>
                        <a:pt x="5" y="80"/>
                      </a:lnTo>
                      <a:lnTo>
                        <a:pt x="15" y="82"/>
                      </a:lnTo>
                      <a:lnTo>
                        <a:pt x="9" y="91"/>
                      </a:lnTo>
                      <a:lnTo>
                        <a:pt x="10" y="100"/>
                      </a:lnTo>
                      <a:lnTo>
                        <a:pt x="25" y="115"/>
                      </a:lnTo>
                      <a:lnTo>
                        <a:pt x="33" y="116"/>
                      </a:lnTo>
                      <a:lnTo>
                        <a:pt x="42" y="111"/>
                      </a:lnTo>
                      <a:lnTo>
                        <a:pt x="44" y="122"/>
                      </a:lnTo>
                      <a:lnTo>
                        <a:pt x="52" y="127"/>
                      </a:lnTo>
                      <a:lnTo>
                        <a:pt x="72" y="127"/>
                      </a:lnTo>
                      <a:lnTo>
                        <a:pt x="80" y="122"/>
                      </a:lnTo>
                      <a:lnTo>
                        <a:pt x="82" y="112"/>
                      </a:lnTo>
                      <a:lnTo>
                        <a:pt x="91" y="117"/>
                      </a:lnTo>
                      <a:lnTo>
                        <a:pt x="99" y="116"/>
                      </a:lnTo>
                      <a:lnTo>
                        <a:pt x="114" y="101"/>
                      </a:lnTo>
                      <a:lnTo>
                        <a:pt x="116" y="93"/>
                      </a:lnTo>
                      <a:lnTo>
                        <a:pt x="111" y="84"/>
                      </a:lnTo>
                      <a:lnTo>
                        <a:pt x="121" y="82"/>
                      </a:lnTo>
                      <a:lnTo>
                        <a:pt x="126" y="75"/>
                      </a:lnTo>
                      <a:lnTo>
                        <a:pt x="126" y="54"/>
                      </a:lnTo>
                      <a:lnTo>
                        <a:pt x="121" y="47"/>
                      </a:lnTo>
                      <a:close/>
                      <a:moveTo>
                        <a:pt x="98" y="73"/>
                      </a:moveTo>
                      <a:lnTo>
                        <a:pt x="94" y="84"/>
                      </a:lnTo>
                      <a:lnTo>
                        <a:pt x="100" y="96"/>
                      </a:lnTo>
                      <a:lnTo>
                        <a:pt x="94" y="102"/>
                      </a:lnTo>
                      <a:lnTo>
                        <a:pt x="81" y="95"/>
                      </a:lnTo>
                      <a:lnTo>
                        <a:pt x="70" y="99"/>
                      </a:lnTo>
                      <a:lnTo>
                        <a:pt x="67" y="113"/>
                      </a:lnTo>
                      <a:lnTo>
                        <a:pt x="57" y="113"/>
                      </a:lnTo>
                      <a:lnTo>
                        <a:pt x="54" y="98"/>
                      </a:lnTo>
                      <a:lnTo>
                        <a:pt x="43" y="94"/>
                      </a:lnTo>
                      <a:lnTo>
                        <a:pt x="31" y="101"/>
                      </a:lnTo>
                      <a:lnTo>
                        <a:pt x="24" y="94"/>
                      </a:lnTo>
                      <a:lnTo>
                        <a:pt x="32" y="82"/>
                      </a:lnTo>
                      <a:lnTo>
                        <a:pt x="28" y="71"/>
                      </a:lnTo>
                      <a:lnTo>
                        <a:pt x="14" y="68"/>
                      </a:lnTo>
                      <a:lnTo>
                        <a:pt x="14" y="58"/>
                      </a:lnTo>
                      <a:lnTo>
                        <a:pt x="28" y="54"/>
                      </a:lnTo>
                      <a:lnTo>
                        <a:pt x="32" y="44"/>
                      </a:lnTo>
                      <a:lnTo>
                        <a:pt x="26" y="31"/>
                      </a:lnTo>
                      <a:lnTo>
                        <a:pt x="32" y="24"/>
                      </a:lnTo>
                      <a:lnTo>
                        <a:pt x="45" y="32"/>
                      </a:lnTo>
                      <a:lnTo>
                        <a:pt x="56" y="28"/>
                      </a:lnTo>
                      <a:lnTo>
                        <a:pt x="59" y="14"/>
                      </a:lnTo>
                      <a:lnTo>
                        <a:pt x="69" y="14"/>
                      </a:lnTo>
                      <a:lnTo>
                        <a:pt x="72" y="29"/>
                      </a:lnTo>
                      <a:lnTo>
                        <a:pt x="83" y="33"/>
                      </a:lnTo>
                      <a:lnTo>
                        <a:pt x="95" y="26"/>
                      </a:lnTo>
                      <a:lnTo>
                        <a:pt x="103" y="33"/>
                      </a:lnTo>
                      <a:lnTo>
                        <a:pt x="94" y="45"/>
                      </a:lnTo>
                      <a:lnTo>
                        <a:pt x="98" y="56"/>
                      </a:lnTo>
                      <a:lnTo>
                        <a:pt x="112" y="59"/>
                      </a:lnTo>
                      <a:lnTo>
                        <a:pt x="112" y="70"/>
                      </a:lnTo>
                      <a:lnTo>
                        <a:pt x="98" y="7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1" name="Google Shape;461;p42"/>
                <p:cNvSpPr/>
                <p:nvPr/>
              </p:nvSpPr>
              <p:spPr>
                <a:xfrm>
                  <a:off x="3414713" y="3549650"/>
                  <a:ext cx="74613" cy="74613"/>
                </a:xfrm>
                <a:custGeom>
                  <a:rect b="b" l="l" r="r" t="t"/>
                  <a:pathLst>
                    <a:path extrusionOk="0" h="47" w="47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19" y="0"/>
                      </a:lnTo>
                      <a:lnTo>
                        <a:pt x="15" y="2"/>
                      </a:lnTo>
                      <a:lnTo>
                        <a:pt x="11" y="4"/>
                      </a:lnTo>
                      <a:lnTo>
                        <a:pt x="7" y="6"/>
                      </a:lnTo>
                      <a:lnTo>
                        <a:pt x="4" y="10"/>
                      </a:lnTo>
                      <a:lnTo>
                        <a:pt x="2" y="14"/>
                      </a:lnTo>
                      <a:lnTo>
                        <a:pt x="1" y="19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1" y="28"/>
                      </a:lnTo>
                      <a:lnTo>
                        <a:pt x="2" y="33"/>
                      </a:lnTo>
                      <a:lnTo>
                        <a:pt x="4" y="36"/>
                      </a:lnTo>
                      <a:lnTo>
                        <a:pt x="7" y="41"/>
                      </a:lnTo>
                      <a:lnTo>
                        <a:pt x="11" y="43"/>
                      </a:lnTo>
                      <a:lnTo>
                        <a:pt x="15" y="45"/>
                      </a:lnTo>
                      <a:lnTo>
                        <a:pt x="19" y="47"/>
                      </a:lnTo>
                      <a:lnTo>
                        <a:pt x="24" y="47"/>
                      </a:lnTo>
                      <a:lnTo>
                        <a:pt x="24" y="47"/>
                      </a:lnTo>
                      <a:lnTo>
                        <a:pt x="29" y="47"/>
                      </a:lnTo>
                      <a:lnTo>
                        <a:pt x="33" y="45"/>
                      </a:lnTo>
                      <a:lnTo>
                        <a:pt x="38" y="43"/>
                      </a:lnTo>
                      <a:lnTo>
                        <a:pt x="41" y="41"/>
                      </a:lnTo>
                      <a:lnTo>
                        <a:pt x="44" y="36"/>
                      </a:lnTo>
                      <a:lnTo>
                        <a:pt x="46" y="33"/>
                      </a:lnTo>
                      <a:lnTo>
                        <a:pt x="47" y="28"/>
                      </a:lnTo>
                      <a:lnTo>
                        <a:pt x="47" y="23"/>
                      </a:lnTo>
                      <a:lnTo>
                        <a:pt x="47" y="23"/>
                      </a:lnTo>
                      <a:lnTo>
                        <a:pt x="47" y="19"/>
                      </a:lnTo>
                      <a:lnTo>
                        <a:pt x="46" y="14"/>
                      </a:lnTo>
                      <a:lnTo>
                        <a:pt x="44" y="10"/>
                      </a:lnTo>
                      <a:lnTo>
                        <a:pt x="41" y="6"/>
                      </a:lnTo>
                      <a:lnTo>
                        <a:pt x="38" y="4"/>
                      </a:lnTo>
                      <a:lnTo>
                        <a:pt x="33" y="2"/>
                      </a:lnTo>
                      <a:lnTo>
                        <a:pt x="29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close/>
                      <a:moveTo>
                        <a:pt x="24" y="33"/>
                      </a:moveTo>
                      <a:lnTo>
                        <a:pt x="24" y="33"/>
                      </a:lnTo>
                      <a:lnTo>
                        <a:pt x="20" y="32"/>
                      </a:lnTo>
                      <a:lnTo>
                        <a:pt x="17" y="30"/>
                      </a:lnTo>
                      <a:lnTo>
                        <a:pt x="15" y="27"/>
                      </a:lnTo>
                      <a:lnTo>
                        <a:pt x="15" y="23"/>
                      </a:lnTo>
                      <a:lnTo>
                        <a:pt x="15" y="23"/>
                      </a:lnTo>
                      <a:lnTo>
                        <a:pt x="15" y="20"/>
                      </a:lnTo>
                      <a:lnTo>
                        <a:pt x="17" y="17"/>
                      </a:lnTo>
                      <a:lnTo>
                        <a:pt x="20" y="15"/>
                      </a:lnTo>
                      <a:lnTo>
                        <a:pt x="24" y="14"/>
                      </a:lnTo>
                      <a:lnTo>
                        <a:pt x="24" y="14"/>
                      </a:lnTo>
                      <a:lnTo>
                        <a:pt x="28" y="15"/>
                      </a:lnTo>
                      <a:lnTo>
                        <a:pt x="31" y="17"/>
                      </a:lnTo>
                      <a:lnTo>
                        <a:pt x="33" y="20"/>
                      </a:lnTo>
                      <a:lnTo>
                        <a:pt x="33" y="23"/>
                      </a:lnTo>
                      <a:lnTo>
                        <a:pt x="33" y="23"/>
                      </a:lnTo>
                      <a:lnTo>
                        <a:pt x="33" y="27"/>
                      </a:lnTo>
                      <a:lnTo>
                        <a:pt x="31" y="30"/>
                      </a:lnTo>
                      <a:lnTo>
                        <a:pt x="28" y="32"/>
                      </a:lnTo>
                      <a:lnTo>
                        <a:pt x="24" y="33"/>
                      </a:lnTo>
                      <a:lnTo>
                        <a:pt x="24" y="3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2" name="Google Shape;462;p42"/>
                <p:cNvSpPr/>
                <p:nvPr/>
              </p:nvSpPr>
              <p:spPr>
                <a:xfrm>
                  <a:off x="2921000" y="3421063"/>
                  <a:ext cx="165100" cy="163513"/>
                </a:xfrm>
                <a:custGeom>
                  <a:rect b="b" l="l" r="r" t="t"/>
                  <a:pathLst>
                    <a:path extrusionOk="0" h="103" w="104">
                      <a:moveTo>
                        <a:pt x="104" y="14"/>
                      </a:moveTo>
                      <a:lnTo>
                        <a:pt x="104" y="0"/>
                      </a:lnTo>
                      <a:lnTo>
                        <a:pt x="104" y="0"/>
                      </a:lnTo>
                      <a:lnTo>
                        <a:pt x="93" y="0"/>
                      </a:lnTo>
                      <a:lnTo>
                        <a:pt x="83" y="2"/>
                      </a:lnTo>
                      <a:lnTo>
                        <a:pt x="73" y="4"/>
                      </a:lnTo>
                      <a:lnTo>
                        <a:pt x="64" y="7"/>
                      </a:lnTo>
                      <a:lnTo>
                        <a:pt x="54" y="11"/>
                      </a:lnTo>
                      <a:lnTo>
                        <a:pt x="45" y="17"/>
                      </a:lnTo>
                      <a:lnTo>
                        <a:pt x="38" y="23"/>
                      </a:lnTo>
                      <a:lnTo>
                        <a:pt x="30" y="30"/>
                      </a:lnTo>
                      <a:lnTo>
                        <a:pt x="24" y="37"/>
                      </a:lnTo>
                      <a:lnTo>
                        <a:pt x="17" y="45"/>
                      </a:lnTo>
                      <a:lnTo>
                        <a:pt x="13" y="54"/>
                      </a:lnTo>
                      <a:lnTo>
                        <a:pt x="7" y="62"/>
                      </a:lnTo>
                      <a:lnTo>
                        <a:pt x="4" y="72"/>
                      </a:lnTo>
                      <a:lnTo>
                        <a:pt x="2" y="82"/>
                      </a:lnTo>
                      <a:lnTo>
                        <a:pt x="0" y="92"/>
                      </a:lnTo>
                      <a:lnTo>
                        <a:pt x="0" y="103"/>
                      </a:lnTo>
                      <a:lnTo>
                        <a:pt x="14" y="103"/>
                      </a:lnTo>
                      <a:lnTo>
                        <a:pt x="14" y="103"/>
                      </a:lnTo>
                      <a:lnTo>
                        <a:pt x="14" y="94"/>
                      </a:lnTo>
                      <a:lnTo>
                        <a:pt x="16" y="85"/>
                      </a:lnTo>
                      <a:lnTo>
                        <a:pt x="18" y="76"/>
                      </a:lnTo>
                      <a:lnTo>
                        <a:pt x="21" y="68"/>
                      </a:lnTo>
                      <a:lnTo>
                        <a:pt x="25" y="60"/>
                      </a:lnTo>
                      <a:lnTo>
                        <a:pt x="29" y="53"/>
                      </a:lnTo>
                      <a:lnTo>
                        <a:pt x="34" y="46"/>
                      </a:lnTo>
                      <a:lnTo>
                        <a:pt x="40" y="40"/>
                      </a:lnTo>
                      <a:lnTo>
                        <a:pt x="46" y="34"/>
                      </a:lnTo>
                      <a:lnTo>
                        <a:pt x="54" y="29"/>
                      </a:lnTo>
                      <a:lnTo>
                        <a:pt x="61" y="24"/>
                      </a:lnTo>
                      <a:lnTo>
                        <a:pt x="69" y="20"/>
                      </a:lnTo>
                      <a:lnTo>
                        <a:pt x="77" y="17"/>
                      </a:lnTo>
                      <a:lnTo>
                        <a:pt x="85" y="15"/>
                      </a:lnTo>
                      <a:lnTo>
                        <a:pt x="95" y="14"/>
                      </a:lnTo>
                      <a:lnTo>
                        <a:pt x="104" y="14"/>
                      </a:lnTo>
                      <a:lnTo>
                        <a:pt x="104" y="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463" name="Google Shape;463;p42"/>
          <p:cNvSpPr txBox="1"/>
          <p:nvPr/>
        </p:nvSpPr>
        <p:spPr>
          <a:xfrm>
            <a:off x="1059576" y="1700275"/>
            <a:ext cx="2178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B04474"/>
                </a:solidFill>
                <a:latin typeface="Calibri"/>
                <a:ea typeface="Calibri"/>
                <a:cs typeface="Calibri"/>
                <a:sym typeface="Calibri"/>
              </a:rPr>
              <a:t>Strategy Design Pattern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42"/>
          <p:cNvSpPr txBox="1"/>
          <p:nvPr/>
        </p:nvSpPr>
        <p:spPr>
          <a:xfrm>
            <a:off x="954220" y="2925438"/>
            <a:ext cx="1854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B5A85"/>
                </a:solidFill>
                <a:latin typeface="Calibri"/>
                <a:ea typeface="Calibri"/>
                <a:cs typeface="Calibri"/>
                <a:sym typeface="Calibri"/>
              </a:rPr>
              <a:t>Factory Design Pattern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42"/>
          <p:cNvSpPr txBox="1"/>
          <p:nvPr/>
        </p:nvSpPr>
        <p:spPr>
          <a:xfrm>
            <a:off x="6335826" y="2196525"/>
            <a:ext cx="2133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7B5A85"/>
                </a:solidFill>
                <a:latin typeface="Calibri"/>
                <a:ea typeface="Calibri"/>
                <a:cs typeface="Calibri"/>
                <a:sym typeface="Calibri"/>
              </a:rPr>
              <a:t>Singleton Design Pattern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42"/>
          <p:cNvSpPr txBox="1"/>
          <p:nvPr/>
        </p:nvSpPr>
        <p:spPr>
          <a:xfrm>
            <a:off x="885201" y="4080825"/>
            <a:ext cx="222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B04474"/>
                </a:solidFill>
                <a:latin typeface="Calibri"/>
                <a:ea typeface="Calibri"/>
                <a:cs typeface="Calibri"/>
                <a:sym typeface="Calibri"/>
              </a:rPr>
              <a:t>Command Design Pattern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42"/>
          <p:cNvSpPr txBox="1"/>
          <p:nvPr/>
        </p:nvSpPr>
        <p:spPr>
          <a:xfrm>
            <a:off x="6335826" y="3569225"/>
            <a:ext cx="2093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B04474"/>
                </a:solidFill>
                <a:latin typeface="Calibri"/>
                <a:ea typeface="Calibri"/>
                <a:cs typeface="Calibri"/>
                <a:sym typeface="Calibri"/>
              </a:rPr>
              <a:t>Composite Design Pattern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3"/>
          <p:cNvSpPr/>
          <p:nvPr/>
        </p:nvSpPr>
        <p:spPr>
          <a:xfrm>
            <a:off x="683078" y="1969412"/>
            <a:ext cx="3604800" cy="569400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  <a:lin ang="0" scaled="0"/>
          </a:gradFill>
          <a:ln>
            <a:noFill/>
          </a:ln>
          <a:effectLst>
            <a:outerShdw blurRad="88900" sx="99000" rotWithShape="0" algn="t" dir="5400000" dist="88900" sy="99000">
              <a:srgbClr val="000000">
                <a:alpha val="7412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3" name="Google Shape;473;p43"/>
          <p:cNvSpPr txBox="1"/>
          <p:nvPr/>
        </p:nvSpPr>
        <p:spPr>
          <a:xfrm>
            <a:off x="3385458" y="2637437"/>
            <a:ext cx="40317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Ghost Strategies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4" name="Google Shape;474;p43"/>
          <p:cNvCxnSpPr/>
          <p:nvPr/>
        </p:nvCxnSpPr>
        <p:spPr>
          <a:xfrm>
            <a:off x="3442608" y="3099347"/>
            <a:ext cx="3917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5" name="Google Shape;475;p43"/>
          <p:cNvSpPr txBox="1"/>
          <p:nvPr/>
        </p:nvSpPr>
        <p:spPr>
          <a:xfrm>
            <a:off x="3385458" y="1964788"/>
            <a:ext cx="5808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b="1" i="0" lang="en-US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1" lang="en-US"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6"/>
          <p:cNvSpPr txBox="1"/>
          <p:nvPr/>
        </p:nvSpPr>
        <p:spPr>
          <a:xfrm>
            <a:off x="1602581" y="2421888"/>
            <a:ext cx="33051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01. Project Lead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6"/>
          <p:cNvSpPr txBox="1"/>
          <p:nvPr/>
        </p:nvSpPr>
        <p:spPr>
          <a:xfrm>
            <a:off x="1962149" y="2755263"/>
            <a:ext cx="29457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Font typeface="Calibri"/>
              <a:buNone/>
            </a:pPr>
            <a:r>
              <a:rPr b="0" i="0" lang="en-US" sz="11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Zhenyang Lin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6"/>
          <p:cNvSpPr txBox="1"/>
          <p:nvPr/>
        </p:nvSpPr>
        <p:spPr>
          <a:xfrm>
            <a:off x="4917281" y="2421888"/>
            <a:ext cx="33051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03. Documentation Lead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6"/>
          <p:cNvSpPr txBox="1"/>
          <p:nvPr/>
        </p:nvSpPr>
        <p:spPr>
          <a:xfrm>
            <a:off x="5062224" y="2796013"/>
            <a:ext cx="29457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Weihao Huang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6"/>
          <p:cNvSpPr txBox="1"/>
          <p:nvPr/>
        </p:nvSpPr>
        <p:spPr>
          <a:xfrm>
            <a:off x="1602581" y="3057838"/>
            <a:ext cx="33051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02. Tech Lead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6"/>
          <p:cNvSpPr txBox="1"/>
          <p:nvPr/>
        </p:nvSpPr>
        <p:spPr>
          <a:xfrm>
            <a:off x="1502274" y="3337988"/>
            <a:ext cx="29457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Abhishek Shah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6"/>
          <p:cNvSpPr txBox="1"/>
          <p:nvPr/>
        </p:nvSpPr>
        <p:spPr>
          <a:xfrm>
            <a:off x="4917281" y="3090504"/>
            <a:ext cx="33051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04. Developers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6"/>
          <p:cNvSpPr txBox="1"/>
          <p:nvPr/>
        </p:nvSpPr>
        <p:spPr>
          <a:xfrm>
            <a:off x="5062224" y="3380717"/>
            <a:ext cx="29457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Yali Zhang</a:t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Siqing Zheng</a:t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Ao Liu</a:t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Leo Sun</a:t>
            </a:r>
            <a:endParaRPr b="0" i="0" sz="1100" u="none" cap="none" strike="noStrike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26"/>
          <p:cNvSpPr/>
          <p:nvPr/>
        </p:nvSpPr>
        <p:spPr>
          <a:xfrm>
            <a:off x="2668465" y="1133476"/>
            <a:ext cx="3807000" cy="731100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  <a:lin ang="0" scaled="0"/>
          </a:gradFill>
          <a:ln>
            <a:noFill/>
          </a:ln>
          <a:effectLst>
            <a:outerShdw blurRad="88900" sx="99000" rotWithShape="0" algn="t" dir="5400000" dist="88900" sy="99000">
              <a:srgbClr val="000000">
                <a:alpha val="7411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" name="Google Shape;79;p26"/>
          <p:cNvSpPr txBox="1"/>
          <p:nvPr/>
        </p:nvSpPr>
        <p:spPr>
          <a:xfrm>
            <a:off x="2894717" y="1191734"/>
            <a:ext cx="33546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None/>
            </a:pPr>
            <a:r>
              <a:rPr b="1" i="0" lang="en-US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MEMBERS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" name="Google Shape;80;p26"/>
          <p:cNvCxnSpPr/>
          <p:nvPr/>
        </p:nvCxnSpPr>
        <p:spPr>
          <a:xfrm>
            <a:off x="2951285" y="1579564"/>
            <a:ext cx="3236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4"/>
          <p:cNvSpPr/>
          <p:nvPr/>
        </p:nvSpPr>
        <p:spPr>
          <a:xfrm>
            <a:off x="0" y="722752"/>
            <a:ext cx="9144000" cy="275100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2" name="Google Shape;482;p44"/>
          <p:cNvSpPr txBox="1"/>
          <p:nvPr/>
        </p:nvSpPr>
        <p:spPr>
          <a:xfrm>
            <a:off x="1693075" y="175050"/>
            <a:ext cx="5293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0" i="0" lang="en-US" sz="28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en-US" sz="28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Ghost Strategies</a:t>
            </a:r>
            <a:endParaRPr/>
          </a:p>
        </p:txBody>
      </p:sp>
      <p:sp>
        <p:nvSpPr>
          <p:cNvPr id="483" name="Google Shape;483;p44"/>
          <p:cNvSpPr/>
          <p:nvPr/>
        </p:nvSpPr>
        <p:spPr>
          <a:xfrm>
            <a:off x="1563276" y="1332613"/>
            <a:ext cx="235200" cy="30684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FFB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44"/>
          <p:cNvSpPr txBox="1"/>
          <p:nvPr/>
        </p:nvSpPr>
        <p:spPr>
          <a:xfrm>
            <a:off x="2330485" y="1214427"/>
            <a:ext cx="454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Move </a:t>
            </a:r>
            <a:r>
              <a:rPr b="0" i="0" lang="en-US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toward/away </a:t>
            </a:r>
            <a:r>
              <a:rPr b="0" i="0" lang="en-US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from Pac-Man</a:t>
            </a:r>
            <a:endParaRPr b="0" i="0" sz="14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5" name="Google Shape;48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746" y="2413413"/>
            <a:ext cx="455689" cy="441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3047" y="2400837"/>
            <a:ext cx="455689" cy="45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9745" y="2956643"/>
            <a:ext cx="455689" cy="459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5030" y="2951552"/>
            <a:ext cx="476863" cy="45935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44"/>
          <p:cNvSpPr txBox="1"/>
          <p:nvPr/>
        </p:nvSpPr>
        <p:spPr>
          <a:xfrm>
            <a:off x="2506769" y="1536715"/>
            <a:ext cx="233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Ghost</a:t>
            </a:r>
            <a:r>
              <a:rPr lang="en-US">
                <a:solidFill>
                  <a:srgbClr val="FFFF00"/>
                </a:solidFill>
              </a:rPr>
              <a:t>Chasing</a:t>
            </a:r>
            <a:r>
              <a:rPr b="0" i="0" lang="en-US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Strategy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44"/>
          <p:cNvSpPr txBox="1"/>
          <p:nvPr/>
        </p:nvSpPr>
        <p:spPr>
          <a:xfrm>
            <a:off x="2512773" y="2187659"/>
            <a:ext cx="239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Ghost</a:t>
            </a:r>
            <a:r>
              <a:rPr lang="en-US">
                <a:solidFill>
                  <a:srgbClr val="FFFF00"/>
                </a:solidFill>
              </a:rPr>
              <a:t>Random</a:t>
            </a:r>
            <a:r>
              <a:rPr b="0" i="0" lang="en-US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Strategy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44"/>
          <p:cNvSpPr txBox="1"/>
          <p:nvPr/>
        </p:nvSpPr>
        <p:spPr>
          <a:xfrm>
            <a:off x="2512773" y="2855097"/>
            <a:ext cx="227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Ghost</a:t>
            </a:r>
            <a:r>
              <a:rPr lang="en-US">
                <a:solidFill>
                  <a:srgbClr val="FFFF00"/>
                </a:solidFill>
              </a:rPr>
              <a:t>Patrolling</a:t>
            </a:r>
            <a:r>
              <a:rPr b="0" i="0" lang="en-US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Strategy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44"/>
          <p:cNvSpPr txBox="1"/>
          <p:nvPr/>
        </p:nvSpPr>
        <p:spPr>
          <a:xfrm>
            <a:off x="2512773" y="3518300"/>
            <a:ext cx="239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Ghost</a:t>
            </a:r>
            <a:r>
              <a:rPr lang="en-US">
                <a:solidFill>
                  <a:srgbClr val="FFFF00"/>
                </a:solidFill>
              </a:rPr>
              <a:t>Escaping</a:t>
            </a:r>
            <a:r>
              <a:rPr b="0" i="0" lang="en-US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Strategy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44"/>
          <p:cNvSpPr txBox="1"/>
          <p:nvPr/>
        </p:nvSpPr>
        <p:spPr>
          <a:xfrm>
            <a:off x="2512773" y="4093851"/>
            <a:ext cx="629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updateState(AMovingElement character, AMovingElement context)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44"/>
          <p:cNvSpPr/>
          <p:nvPr/>
        </p:nvSpPr>
        <p:spPr>
          <a:xfrm>
            <a:off x="7320132" y="1910000"/>
            <a:ext cx="538800" cy="4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5" name="Google Shape;49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8570" y="1711836"/>
            <a:ext cx="439310" cy="439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53263" y="1741467"/>
            <a:ext cx="446192" cy="446192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44"/>
          <p:cNvSpPr/>
          <p:nvPr/>
        </p:nvSpPr>
        <p:spPr>
          <a:xfrm rot="10800000">
            <a:off x="6050274" y="1933385"/>
            <a:ext cx="538800" cy="4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5"/>
          <p:cNvSpPr/>
          <p:nvPr/>
        </p:nvSpPr>
        <p:spPr>
          <a:xfrm>
            <a:off x="0" y="722752"/>
            <a:ext cx="9144000" cy="275100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4" name="Google Shape;504;p45"/>
          <p:cNvSpPr txBox="1"/>
          <p:nvPr/>
        </p:nvSpPr>
        <p:spPr>
          <a:xfrm>
            <a:off x="2698800" y="220850"/>
            <a:ext cx="37464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>
                <a:solidFill>
                  <a:srgbClr val="D8E2F3"/>
                </a:solidFill>
              </a:rPr>
              <a:t>Ghost</a:t>
            </a:r>
            <a:r>
              <a:rPr lang="en-US" sz="2800">
                <a:solidFill>
                  <a:srgbClr val="FFFF00"/>
                </a:solidFill>
              </a:rPr>
              <a:t>Chasing</a:t>
            </a:r>
            <a:r>
              <a:rPr lang="en-US" sz="2800">
                <a:solidFill>
                  <a:srgbClr val="D8E2F3"/>
                </a:solidFill>
              </a:rPr>
              <a:t>Strategy 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45"/>
          <p:cNvSpPr txBox="1"/>
          <p:nvPr/>
        </p:nvSpPr>
        <p:spPr>
          <a:xfrm>
            <a:off x="4617026" y="1654325"/>
            <a:ext cx="4317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8E2F3"/>
                </a:solidFill>
              </a:rPr>
              <a:t>Ghost </a:t>
            </a:r>
            <a:r>
              <a:rPr lang="en-US">
                <a:solidFill>
                  <a:srgbClr val="FFFF00"/>
                </a:solidFill>
              </a:rPr>
              <a:t>chases the </a:t>
            </a:r>
            <a:r>
              <a:rPr lang="en-US">
                <a:solidFill>
                  <a:srgbClr val="FFFF00"/>
                </a:solidFill>
              </a:rPr>
              <a:t>PacMan</a:t>
            </a:r>
            <a:r>
              <a:rPr lang="en-US">
                <a:solidFill>
                  <a:srgbClr val="D8E2F3"/>
                </a:solidFill>
              </a:rPr>
              <a:t> </a:t>
            </a:r>
            <a:r>
              <a:rPr lang="en-US">
                <a:solidFill>
                  <a:srgbClr val="D8E2F3"/>
                </a:solidFill>
              </a:rPr>
              <a:t>along the shortest path</a:t>
            </a:r>
            <a:endParaRPr>
              <a:solidFill>
                <a:srgbClr val="D8E2F3"/>
              </a:solidFill>
            </a:endParaRPr>
          </a:p>
        </p:txBody>
      </p:sp>
      <p:sp>
        <p:nvSpPr>
          <p:cNvPr id="506" name="Google Shape;506;p45"/>
          <p:cNvSpPr txBox="1"/>
          <p:nvPr/>
        </p:nvSpPr>
        <p:spPr>
          <a:xfrm>
            <a:off x="4635300" y="2187650"/>
            <a:ext cx="423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8E2F3"/>
                </a:solidFill>
              </a:rPr>
              <a:t>Target point is </a:t>
            </a:r>
            <a:r>
              <a:rPr lang="en-US">
                <a:solidFill>
                  <a:srgbClr val="FFFF00"/>
                </a:solidFill>
              </a:rPr>
              <a:t>updated as the location of PacMan</a:t>
            </a:r>
            <a:r>
              <a:rPr lang="en-US">
                <a:solidFill>
                  <a:srgbClr val="D8E2F3"/>
                </a:solidFill>
              </a:rPr>
              <a:t> every 5 seconds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45"/>
          <p:cNvSpPr txBox="1"/>
          <p:nvPr/>
        </p:nvSpPr>
        <p:spPr>
          <a:xfrm>
            <a:off x="4635300" y="2855100"/>
            <a:ext cx="4171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8E2F3"/>
                </a:solidFill>
              </a:rPr>
              <a:t>After reaching the target point, </a:t>
            </a:r>
            <a:r>
              <a:rPr lang="en-US">
                <a:solidFill>
                  <a:srgbClr val="D8E2F3"/>
                </a:solidFill>
              </a:rPr>
              <a:t>move along the current direction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45"/>
          <p:cNvSpPr txBox="1"/>
          <p:nvPr/>
        </p:nvSpPr>
        <p:spPr>
          <a:xfrm>
            <a:off x="4635310" y="3518300"/>
            <a:ext cx="417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8E2F3"/>
                </a:solidFill>
              </a:rPr>
              <a:t>Change direction after hitting a wall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9" name="Google Shape;50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0252"/>
            <a:ext cx="4257367" cy="3840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6"/>
          <p:cNvSpPr/>
          <p:nvPr/>
        </p:nvSpPr>
        <p:spPr>
          <a:xfrm>
            <a:off x="0" y="722752"/>
            <a:ext cx="9144000" cy="275100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6" name="Google Shape;516;p46"/>
          <p:cNvSpPr txBox="1"/>
          <p:nvPr/>
        </p:nvSpPr>
        <p:spPr>
          <a:xfrm>
            <a:off x="2609550" y="220850"/>
            <a:ext cx="39249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>
                <a:solidFill>
                  <a:srgbClr val="D8E2F3"/>
                </a:solidFill>
              </a:rPr>
              <a:t>Ghost</a:t>
            </a:r>
            <a:r>
              <a:rPr lang="en-US" sz="2800">
                <a:solidFill>
                  <a:srgbClr val="FFFF00"/>
                </a:solidFill>
              </a:rPr>
              <a:t>Escaping</a:t>
            </a:r>
            <a:r>
              <a:rPr lang="en-US" sz="2800">
                <a:solidFill>
                  <a:srgbClr val="D8E2F3"/>
                </a:solidFill>
              </a:rPr>
              <a:t>Strategy 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46"/>
          <p:cNvSpPr txBox="1"/>
          <p:nvPr/>
        </p:nvSpPr>
        <p:spPr>
          <a:xfrm>
            <a:off x="4617025" y="1709763"/>
            <a:ext cx="4171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8E2F3"/>
                </a:solidFill>
              </a:rPr>
              <a:t>Ghost moves to a target </a:t>
            </a:r>
            <a:r>
              <a:rPr lang="en-US">
                <a:solidFill>
                  <a:srgbClr val="FFFF00"/>
                </a:solidFill>
              </a:rPr>
              <a:t>against the PacMan</a:t>
            </a:r>
            <a:r>
              <a:rPr lang="en-US">
                <a:solidFill>
                  <a:srgbClr val="D8E2F3"/>
                </a:solidFill>
              </a:rPr>
              <a:t> along the shortest path</a:t>
            </a:r>
            <a:endParaRPr>
              <a:solidFill>
                <a:srgbClr val="D8E2F3"/>
              </a:solidFill>
            </a:endParaRPr>
          </a:p>
        </p:txBody>
      </p:sp>
      <p:sp>
        <p:nvSpPr>
          <p:cNvPr id="518" name="Google Shape;518;p46"/>
          <p:cNvSpPr txBox="1"/>
          <p:nvPr/>
        </p:nvSpPr>
        <p:spPr>
          <a:xfrm>
            <a:off x="4635300" y="2319288"/>
            <a:ext cx="4334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8E2F3"/>
                </a:solidFill>
              </a:rPr>
              <a:t>Target point is </a:t>
            </a:r>
            <a:r>
              <a:rPr lang="en-US">
                <a:solidFill>
                  <a:srgbClr val="FFFF00"/>
                </a:solidFill>
              </a:rPr>
              <a:t>updated as the </a:t>
            </a:r>
            <a:r>
              <a:rPr lang="en-US">
                <a:solidFill>
                  <a:srgbClr val="FFFF00"/>
                </a:solidFill>
              </a:rPr>
              <a:t>mirror point </a:t>
            </a:r>
            <a:r>
              <a:rPr lang="en-US">
                <a:solidFill>
                  <a:srgbClr val="FFFF00"/>
                </a:solidFill>
              </a:rPr>
              <a:t>of the PacMan</a:t>
            </a:r>
            <a:r>
              <a:rPr lang="en-US">
                <a:solidFill>
                  <a:srgbClr val="D8E2F3"/>
                </a:solidFill>
              </a:rPr>
              <a:t> every 2 seconds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46"/>
          <p:cNvSpPr txBox="1"/>
          <p:nvPr/>
        </p:nvSpPr>
        <p:spPr>
          <a:xfrm>
            <a:off x="4635300" y="2910538"/>
            <a:ext cx="4171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8E2F3"/>
                </a:solidFill>
              </a:rPr>
              <a:t>If target point is inside walls, find an empty point </a:t>
            </a:r>
            <a:r>
              <a:rPr lang="en-US">
                <a:solidFill>
                  <a:srgbClr val="D8E2F3"/>
                </a:solidFill>
              </a:rPr>
              <a:t>nearby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0" name="Google Shape;52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0252"/>
            <a:ext cx="4257367" cy="3840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7"/>
          <p:cNvSpPr/>
          <p:nvPr/>
        </p:nvSpPr>
        <p:spPr>
          <a:xfrm>
            <a:off x="0" y="722752"/>
            <a:ext cx="9144000" cy="275100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7" name="Google Shape;527;p47"/>
          <p:cNvSpPr txBox="1"/>
          <p:nvPr/>
        </p:nvSpPr>
        <p:spPr>
          <a:xfrm>
            <a:off x="2620650" y="220850"/>
            <a:ext cx="39027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>
                <a:solidFill>
                  <a:srgbClr val="D8E2F3"/>
                </a:solidFill>
              </a:rPr>
              <a:t>Ghost</a:t>
            </a:r>
            <a:r>
              <a:rPr lang="en-US" sz="2800">
                <a:solidFill>
                  <a:srgbClr val="FFFF00"/>
                </a:solidFill>
              </a:rPr>
              <a:t>Random</a:t>
            </a:r>
            <a:r>
              <a:rPr lang="en-US" sz="2800">
                <a:solidFill>
                  <a:srgbClr val="D8E2F3"/>
                </a:solidFill>
              </a:rPr>
              <a:t>Strategy 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47"/>
          <p:cNvSpPr txBox="1"/>
          <p:nvPr/>
        </p:nvSpPr>
        <p:spPr>
          <a:xfrm>
            <a:off x="4624426" y="2151188"/>
            <a:ext cx="4317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8E2F3"/>
                </a:solidFill>
              </a:rPr>
              <a:t>Ghost moves to </a:t>
            </a:r>
            <a:r>
              <a:rPr lang="en-US">
                <a:solidFill>
                  <a:srgbClr val="FFFF00"/>
                </a:solidFill>
              </a:rPr>
              <a:t>a random target </a:t>
            </a:r>
            <a:r>
              <a:rPr lang="en-US">
                <a:solidFill>
                  <a:srgbClr val="D8E2F3"/>
                </a:solidFill>
              </a:rPr>
              <a:t>along</a:t>
            </a:r>
            <a:r>
              <a:rPr lang="en-US">
                <a:solidFill>
                  <a:srgbClr val="D8E2F3"/>
                </a:solidFill>
              </a:rPr>
              <a:t> shortest path</a:t>
            </a:r>
            <a:endParaRPr>
              <a:solidFill>
                <a:srgbClr val="D8E2F3"/>
              </a:solidFill>
            </a:endParaRPr>
          </a:p>
        </p:txBody>
      </p:sp>
      <p:sp>
        <p:nvSpPr>
          <p:cNvPr id="529" name="Google Shape;529;p47"/>
          <p:cNvSpPr txBox="1"/>
          <p:nvPr/>
        </p:nvSpPr>
        <p:spPr>
          <a:xfrm>
            <a:off x="4642700" y="2684513"/>
            <a:ext cx="4230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8E2F3"/>
                </a:solidFill>
              </a:rPr>
              <a:t>Target point is </a:t>
            </a:r>
            <a:r>
              <a:rPr lang="en-US">
                <a:solidFill>
                  <a:srgbClr val="FFFF00"/>
                </a:solidFill>
              </a:rPr>
              <a:t>updated randomly</a:t>
            </a:r>
            <a:r>
              <a:rPr lang="en-US">
                <a:solidFill>
                  <a:srgbClr val="D8E2F3"/>
                </a:solidFill>
              </a:rPr>
              <a:t> once reached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0" name="Google Shape;53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0252"/>
            <a:ext cx="4257367" cy="3840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8"/>
          <p:cNvSpPr/>
          <p:nvPr/>
        </p:nvSpPr>
        <p:spPr>
          <a:xfrm>
            <a:off x="0" y="722752"/>
            <a:ext cx="9144000" cy="275100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7" name="Google Shape;537;p48"/>
          <p:cNvSpPr txBox="1"/>
          <p:nvPr/>
        </p:nvSpPr>
        <p:spPr>
          <a:xfrm>
            <a:off x="2620650" y="220850"/>
            <a:ext cx="39027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>
                <a:solidFill>
                  <a:srgbClr val="D8E2F3"/>
                </a:solidFill>
              </a:rPr>
              <a:t>Ghost</a:t>
            </a:r>
            <a:r>
              <a:rPr lang="en-US" sz="2800">
                <a:solidFill>
                  <a:srgbClr val="FFFF00"/>
                </a:solidFill>
              </a:rPr>
              <a:t>Patrolling</a:t>
            </a:r>
            <a:r>
              <a:rPr lang="en-US" sz="2800">
                <a:solidFill>
                  <a:srgbClr val="D8E2F3"/>
                </a:solidFill>
              </a:rPr>
              <a:t>Strategy 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48"/>
          <p:cNvSpPr txBox="1"/>
          <p:nvPr/>
        </p:nvSpPr>
        <p:spPr>
          <a:xfrm>
            <a:off x="4617026" y="2151188"/>
            <a:ext cx="4317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8E2F3"/>
                </a:solidFill>
              </a:rPr>
              <a:t>Ghost moves </a:t>
            </a:r>
            <a:r>
              <a:rPr lang="en-US">
                <a:solidFill>
                  <a:srgbClr val="FFFF00"/>
                </a:solidFill>
              </a:rPr>
              <a:t>through a given path</a:t>
            </a:r>
            <a:endParaRPr b="0" i="0" sz="1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48"/>
          <p:cNvSpPr txBox="1"/>
          <p:nvPr/>
        </p:nvSpPr>
        <p:spPr>
          <a:xfrm>
            <a:off x="4635300" y="2684513"/>
            <a:ext cx="4541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8E2F3"/>
                </a:solidFill>
              </a:rPr>
              <a:t>Once finished, move back to the starting point and continue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0" name="Google Shape;54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0252"/>
            <a:ext cx="4257367" cy="3840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9"/>
          <p:cNvSpPr/>
          <p:nvPr/>
        </p:nvSpPr>
        <p:spPr>
          <a:xfrm>
            <a:off x="0" y="722752"/>
            <a:ext cx="9144000" cy="275100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7" name="Google Shape;547;p49"/>
          <p:cNvSpPr txBox="1"/>
          <p:nvPr/>
        </p:nvSpPr>
        <p:spPr>
          <a:xfrm>
            <a:off x="2553600" y="220850"/>
            <a:ext cx="40368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>
                <a:solidFill>
                  <a:srgbClr val="D8E2F3"/>
                </a:solidFill>
              </a:rPr>
              <a:t>Ghost</a:t>
            </a:r>
            <a:r>
              <a:rPr lang="en-US" sz="2800">
                <a:solidFill>
                  <a:srgbClr val="FFFF00"/>
                </a:solidFill>
              </a:rPr>
              <a:t>Returning</a:t>
            </a:r>
            <a:r>
              <a:rPr lang="en-US" sz="2800">
                <a:solidFill>
                  <a:srgbClr val="D8E2F3"/>
                </a:solidFill>
              </a:rPr>
              <a:t>Strategy 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49"/>
          <p:cNvSpPr txBox="1"/>
          <p:nvPr/>
        </p:nvSpPr>
        <p:spPr>
          <a:xfrm>
            <a:off x="4602200" y="2417850"/>
            <a:ext cx="4360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D8E2F3"/>
                </a:solidFill>
              </a:rPr>
              <a:t>Ghost </a:t>
            </a:r>
            <a:r>
              <a:rPr lang="en-US">
                <a:solidFill>
                  <a:srgbClr val="FFFF00"/>
                </a:solidFill>
              </a:rPr>
              <a:t>moves back to the middle box</a:t>
            </a:r>
            <a:r>
              <a:rPr lang="en-US">
                <a:solidFill>
                  <a:srgbClr val="D8E2F3"/>
                </a:solidFill>
              </a:rPr>
              <a:t> after becoming two eyes</a:t>
            </a:r>
            <a:endParaRPr b="0" i="0" sz="1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9" name="Google Shape;54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6" y="1150260"/>
            <a:ext cx="4240331" cy="384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0"/>
          <p:cNvSpPr/>
          <p:nvPr/>
        </p:nvSpPr>
        <p:spPr>
          <a:xfrm>
            <a:off x="683078" y="1969412"/>
            <a:ext cx="3604800" cy="569400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  <a:lin ang="0" scaled="0"/>
          </a:gradFill>
          <a:ln>
            <a:noFill/>
          </a:ln>
          <a:effectLst>
            <a:outerShdw blurRad="88900" sx="99000" rotWithShape="0" algn="t" dir="5400000" dist="88900" sy="99000">
              <a:srgbClr val="000000">
                <a:alpha val="7412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5" name="Google Shape;555;p50"/>
          <p:cNvSpPr txBox="1"/>
          <p:nvPr/>
        </p:nvSpPr>
        <p:spPr>
          <a:xfrm>
            <a:off x="3385458" y="2637437"/>
            <a:ext cx="40317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Demo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6" name="Google Shape;556;p50"/>
          <p:cNvCxnSpPr/>
          <p:nvPr/>
        </p:nvCxnSpPr>
        <p:spPr>
          <a:xfrm>
            <a:off x="3442608" y="3099347"/>
            <a:ext cx="3917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57" name="Google Shape;557;p50"/>
          <p:cNvSpPr txBox="1"/>
          <p:nvPr/>
        </p:nvSpPr>
        <p:spPr>
          <a:xfrm>
            <a:off x="3385458" y="1964788"/>
            <a:ext cx="5808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b="1" lang="en-US"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05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1"/>
          <p:cNvSpPr/>
          <p:nvPr/>
        </p:nvSpPr>
        <p:spPr>
          <a:xfrm>
            <a:off x="2411730" y="2251710"/>
            <a:ext cx="4320600" cy="808800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  <a:lin ang="0" scaled="0"/>
          </a:gradFill>
          <a:ln>
            <a:noFill/>
          </a:ln>
          <a:effectLst>
            <a:outerShdw blurRad="88900" sx="99000" rotWithShape="0" algn="t" dir="5400000" dist="88900" sy="99000">
              <a:srgbClr val="000000">
                <a:alpha val="7412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3" name="Google Shape;563;p51"/>
          <p:cNvSpPr txBox="1"/>
          <p:nvPr/>
        </p:nvSpPr>
        <p:spPr>
          <a:xfrm>
            <a:off x="2689615" y="2296873"/>
            <a:ext cx="37647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rPr b="1" i="0" lang="en-US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4" name="Google Shape;564;p51"/>
          <p:cNvCxnSpPr/>
          <p:nvPr/>
        </p:nvCxnSpPr>
        <p:spPr>
          <a:xfrm>
            <a:off x="2689614" y="2752807"/>
            <a:ext cx="3764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7"/>
          <p:cNvSpPr/>
          <p:nvPr/>
        </p:nvSpPr>
        <p:spPr>
          <a:xfrm>
            <a:off x="683078" y="1969412"/>
            <a:ext cx="3604800" cy="569400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  <a:lin ang="0" scaled="0"/>
          </a:gradFill>
          <a:ln>
            <a:noFill/>
          </a:ln>
          <a:effectLst>
            <a:outerShdw blurRad="88900" sx="99000" rotWithShape="0" algn="t" dir="5400000" dist="88900" sy="99000">
              <a:srgbClr val="000000">
                <a:alpha val="7411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" name="Google Shape;86;p27"/>
          <p:cNvSpPr txBox="1"/>
          <p:nvPr/>
        </p:nvSpPr>
        <p:spPr>
          <a:xfrm>
            <a:off x="3328308" y="2601224"/>
            <a:ext cx="40317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APIs &amp; Functions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" name="Google Shape;87;p27"/>
          <p:cNvCxnSpPr/>
          <p:nvPr/>
        </p:nvCxnSpPr>
        <p:spPr>
          <a:xfrm>
            <a:off x="3442608" y="3099347"/>
            <a:ext cx="3917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8" name="Google Shape;88;p27"/>
          <p:cNvSpPr txBox="1"/>
          <p:nvPr/>
        </p:nvSpPr>
        <p:spPr>
          <a:xfrm>
            <a:off x="3385458" y="1964788"/>
            <a:ext cx="5808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b="1" i="0" lang="en-US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7"/>
          <p:cNvSpPr txBox="1"/>
          <p:nvPr/>
        </p:nvSpPr>
        <p:spPr>
          <a:xfrm>
            <a:off x="3442608" y="3402596"/>
            <a:ext cx="29457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01-2. Pacman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7"/>
          <p:cNvSpPr txBox="1"/>
          <p:nvPr/>
        </p:nvSpPr>
        <p:spPr>
          <a:xfrm>
            <a:off x="3442608" y="3641912"/>
            <a:ext cx="29457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01-3. Ghost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7"/>
          <p:cNvSpPr txBox="1"/>
          <p:nvPr/>
        </p:nvSpPr>
        <p:spPr>
          <a:xfrm>
            <a:off x="3442608" y="3870512"/>
            <a:ext cx="29457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01-4. Board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7"/>
          <p:cNvSpPr txBox="1"/>
          <p:nvPr/>
        </p:nvSpPr>
        <p:spPr>
          <a:xfrm>
            <a:off x="3442608" y="3186906"/>
            <a:ext cx="29457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01-1. Class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8"/>
          <p:cNvSpPr/>
          <p:nvPr/>
        </p:nvSpPr>
        <p:spPr>
          <a:xfrm>
            <a:off x="0" y="722752"/>
            <a:ext cx="9144000" cy="275100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" name="Google Shape;99;p28"/>
          <p:cNvSpPr txBox="1"/>
          <p:nvPr/>
        </p:nvSpPr>
        <p:spPr>
          <a:xfrm>
            <a:off x="3603357" y="197065"/>
            <a:ext cx="3499972" cy="501773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01-1. Class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8"/>
          <p:cNvSpPr txBox="1"/>
          <p:nvPr/>
        </p:nvSpPr>
        <p:spPr>
          <a:xfrm>
            <a:off x="369108" y="2678075"/>
            <a:ext cx="1975814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AStationaryElement 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(abstract class)</a:t>
            </a:r>
            <a:endParaRPr b="0" i="0" sz="1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8"/>
          <p:cNvSpPr txBox="1"/>
          <p:nvPr/>
        </p:nvSpPr>
        <p:spPr>
          <a:xfrm>
            <a:off x="3543505" y="1823787"/>
            <a:ext cx="1664866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Dot class</a:t>
            </a:r>
            <a:endParaRPr b="0" i="0" sz="14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" name="Google Shape;102;p28"/>
          <p:cNvCxnSpPr/>
          <p:nvPr/>
        </p:nvCxnSpPr>
        <p:spPr>
          <a:xfrm flipH="1" rot="10800000">
            <a:off x="2416050" y="1977655"/>
            <a:ext cx="999461" cy="815163"/>
          </a:xfrm>
          <a:prstGeom prst="straightConnector1">
            <a:avLst/>
          </a:prstGeom>
          <a:noFill/>
          <a:ln cap="flat" cmpd="sng" w="9525">
            <a:solidFill>
              <a:srgbClr val="FFBE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3" name="Google Shape;103;p28"/>
          <p:cNvCxnSpPr/>
          <p:nvPr/>
        </p:nvCxnSpPr>
        <p:spPr>
          <a:xfrm flipH="1" rot="10800000">
            <a:off x="2416049" y="2893837"/>
            <a:ext cx="999462" cy="1"/>
          </a:xfrm>
          <a:prstGeom prst="straightConnector1">
            <a:avLst/>
          </a:prstGeom>
          <a:noFill/>
          <a:ln cap="flat" cmpd="sng" w="9525">
            <a:solidFill>
              <a:srgbClr val="FFBE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4" name="Google Shape;104;p28"/>
          <p:cNvCxnSpPr/>
          <p:nvPr/>
        </p:nvCxnSpPr>
        <p:spPr>
          <a:xfrm>
            <a:off x="2416050" y="3058198"/>
            <a:ext cx="879362" cy="705727"/>
          </a:xfrm>
          <a:prstGeom prst="straightConnector1">
            <a:avLst/>
          </a:prstGeom>
          <a:noFill/>
          <a:ln cap="flat" cmpd="sng" w="9525">
            <a:solidFill>
              <a:srgbClr val="FFBE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5" name="Google Shape;105;p28"/>
          <p:cNvSpPr/>
          <p:nvPr/>
        </p:nvSpPr>
        <p:spPr>
          <a:xfrm>
            <a:off x="4921843" y="1935561"/>
            <a:ext cx="93006" cy="84188"/>
          </a:xfrm>
          <a:prstGeom prst="ellipse">
            <a:avLst/>
          </a:prstGeom>
          <a:solidFill>
            <a:srgbClr val="FFFF00"/>
          </a:solidFill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8"/>
          <p:cNvSpPr/>
          <p:nvPr/>
        </p:nvSpPr>
        <p:spPr>
          <a:xfrm>
            <a:off x="5386131" y="1823787"/>
            <a:ext cx="326012" cy="307736"/>
          </a:xfrm>
          <a:prstGeom prst="ellipse">
            <a:avLst/>
          </a:prstGeom>
          <a:solidFill>
            <a:srgbClr val="FFFF00"/>
          </a:solidFill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8"/>
          <p:cNvSpPr txBox="1"/>
          <p:nvPr/>
        </p:nvSpPr>
        <p:spPr>
          <a:xfrm>
            <a:off x="5945429" y="1823746"/>
            <a:ext cx="349997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boolean isLarge()</a:t>
            </a:r>
            <a:endParaRPr/>
          </a:p>
        </p:txBody>
      </p:sp>
      <p:sp>
        <p:nvSpPr>
          <p:cNvPr id="108" name="Google Shape;108;p28"/>
          <p:cNvSpPr txBox="1"/>
          <p:nvPr/>
        </p:nvSpPr>
        <p:spPr>
          <a:xfrm>
            <a:off x="3543505" y="2704242"/>
            <a:ext cx="1664866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Fruit class</a:t>
            </a:r>
            <a:endParaRPr b="0" i="0" sz="14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8"/>
          <p:cNvSpPr txBox="1"/>
          <p:nvPr/>
        </p:nvSpPr>
        <p:spPr>
          <a:xfrm>
            <a:off x="3543505" y="3584656"/>
            <a:ext cx="1664866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Wall class</a:t>
            </a:r>
            <a:endParaRPr b="0" i="0" sz="14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8"/>
          <p:cNvSpPr txBox="1"/>
          <p:nvPr/>
        </p:nvSpPr>
        <p:spPr>
          <a:xfrm>
            <a:off x="6306445" y="3635175"/>
            <a:ext cx="349997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boolean isExit()</a:t>
            </a:r>
            <a:endParaRPr/>
          </a:p>
        </p:txBody>
      </p:sp>
      <p:sp>
        <p:nvSpPr>
          <p:cNvPr id="111" name="Google Shape;111;p28"/>
          <p:cNvSpPr/>
          <p:nvPr/>
        </p:nvSpPr>
        <p:spPr>
          <a:xfrm>
            <a:off x="4957523" y="3540144"/>
            <a:ext cx="74072" cy="416109"/>
          </a:xfrm>
          <a:prstGeom prst="rect">
            <a:avLst/>
          </a:prstGeom>
          <a:solidFill>
            <a:srgbClr val="0070C0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8"/>
          <p:cNvSpPr/>
          <p:nvPr/>
        </p:nvSpPr>
        <p:spPr>
          <a:xfrm>
            <a:off x="5742238" y="3542555"/>
            <a:ext cx="74072" cy="416109"/>
          </a:xfrm>
          <a:prstGeom prst="rect">
            <a:avLst/>
          </a:prstGeom>
          <a:solidFill>
            <a:srgbClr val="FF00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1667" y="2647293"/>
            <a:ext cx="411676" cy="41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36348" y="2674720"/>
            <a:ext cx="356823" cy="383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05858" y="2690682"/>
            <a:ext cx="356823" cy="35682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8"/>
          <p:cNvSpPr txBox="1"/>
          <p:nvPr/>
        </p:nvSpPr>
        <p:spPr>
          <a:xfrm>
            <a:off x="4533297" y="4000765"/>
            <a:ext cx="870097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normal</a:t>
            </a:r>
            <a:endParaRPr b="0" i="0" sz="12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8"/>
          <p:cNvSpPr txBox="1"/>
          <p:nvPr/>
        </p:nvSpPr>
        <p:spPr>
          <a:xfrm>
            <a:off x="5436348" y="4000765"/>
            <a:ext cx="870097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exit</a:t>
            </a:r>
            <a:endParaRPr b="0" i="0" sz="12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9"/>
          <p:cNvSpPr/>
          <p:nvPr/>
        </p:nvSpPr>
        <p:spPr>
          <a:xfrm>
            <a:off x="0" y="722752"/>
            <a:ext cx="9144000" cy="275100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4" name="Google Shape;12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334" y="1867770"/>
            <a:ext cx="428162" cy="43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9"/>
          <p:cNvSpPr txBox="1"/>
          <p:nvPr/>
        </p:nvSpPr>
        <p:spPr>
          <a:xfrm>
            <a:off x="1903806" y="2451240"/>
            <a:ext cx="1705227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AMovingElement </a:t>
            </a:r>
            <a:endParaRPr/>
          </a:p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(abstract class)</a:t>
            </a:r>
            <a:endParaRPr b="0" i="0" sz="1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" name="Google Shape;126;p29"/>
          <p:cNvCxnSpPr/>
          <p:nvPr/>
        </p:nvCxnSpPr>
        <p:spPr>
          <a:xfrm rot="10800000">
            <a:off x="1551395" y="1928468"/>
            <a:ext cx="409017" cy="643282"/>
          </a:xfrm>
          <a:prstGeom prst="straightConnector1">
            <a:avLst/>
          </a:prstGeom>
          <a:noFill/>
          <a:ln cap="flat" cmpd="sng" w="9525">
            <a:solidFill>
              <a:srgbClr val="FFBE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7" name="Google Shape;127;p29"/>
          <p:cNvSpPr txBox="1"/>
          <p:nvPr/>
        </p:nvSpPr>
        <p:spPr>
          <a:xfrm>
            <a:off x="198082" y="1532575"/>
            <a:ext cx="1664866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Character class</a:t>
            </a:r>
            <a:endParaRPr b="0" i="0" sz="14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" name="Google Shape;128;p29"/>
          <p:cNvCxnSpPr/>
          <p:nvPr/>
        </p:nvCxnSpPr>
        <p:spPr>
          <a:xfrm flipH="1">
            <a:off x="1587086" y="2853909"/>
            <a:ext cx="409016" cy="694178"/>
          </a:xfrm>
          <a:prstGeom prst="straightConnector1">
            <a:avLst/>
          </a:prstGeom>
          <a:noFill/>
          <a:ln cap="flat" cmpd="sng" w="9525">
            <a:solidFill>
              <a:srgbClr val="FFBE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9" name="Google Shape;129;p29"/>
          <p:cNvSpPr txBox="1"/>
          <p:nvPr/>
        </p:nvSpPr>
        <p:spPr>
          <a:xfrm>
            <a:off x="297909" y="3200998"/>
            <a:ext cx="1298573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Ghost class</a:t>
            </a:r>
            <a:endParaRPr b="0" i="0" sz="14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3902" y="3559406"/>
            <a:ext cx="489998" cy="51904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9"/>
          <p:cNvSpPr txBox="1"/>
          <p:nvPr/>
        </p:nvSpPr>
        <p:spPr>
          <a:xfrm>
            <a:off x="3889087" y="1145422"/>
            <a:ext cx="1664866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Wall detection</a:t>
            </a:r>
            <a:endParaRPr b="0" i="0" sz="14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9"/>
          <p:cNvSpPr/>
          <p:nvPr/>
        </p:nvSpPr>
        <p:spPr>
          <a:xfrm>
            <a:off x="3658706" y="1239052"/>
            <a:ext cx="126988" cy="3202961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FFB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9"/>
          <p:cNvSpPr/>
          <p:nvPr/>
        </p:nvSpPr>
        <p:spPr>
          <a:xfrm flipH="1">
            <a:off x="4466313" y="1461606"/>
            <a:ext cx="45719" cy="279551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关闭" id="134" name="Google Shape;134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40566" y="1502775"/>
            <a:ext cx="198759" cy="229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56805" y="1463927"/>
            <a:ext cx="269213" cy="30773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9"/>
          <p:cNvSpPr txBox="1"/>
          <p:nvPr/>
        </p:nvSpPr>
        <p:spPr>
          <a:xfrm>
            <a:off x="5289217" y="1356495"/>
            <a:ext cx="349997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detectCollisionWithWall(Wall wall)</a:t>
            </a:r>
            <a:endParaRPr/>
          </a:p>
        </p:txBody>
      </p:sp>
      <p:sp>
        <p:nvSpPr>
          <p:cNvPr id="137" name="Google Shape;137;p29"/>
          <p:cNvSpPr txBox="1"/>
          <p:nvPr/>
        </p:nvSpPr>
        <p:spPr>
          <a:xfrm>
            <a:off x="3879620" y="2044236"/>
            <a:ext cx="1664866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Ghost detection</a:t>
            </a:r>
            <a:endParaRPr b="0" i="0" sz="14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9"/>
          <p:cNvSpPr txBox="1"/>
          <p:nvPr/>
        </p:nvSpPr>
        <p:spPr>
          <a:xfrm>
            <a:off x="4649886" y="2368696"/>
            <a:ext cx="923400" cy="340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397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Life - 1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50189" y="2374944"/>
            <a:ext cx="279670" cy="307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48670" y="2383477"/>
            <a:ext cx="297523" cy="33380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9"/>
          <p:cNvSpPr txBox="1"/>
          <p:nvPr/>
        </p:nvSpPr>
        <p:spPr>
          <a:xfrm>
            <a:off x="5485769" y="2157582"/>
            <a:ext cx="349997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detectCollisionWithGhost()</a:t>
            </a:r>
            <a:endParaRPr/>
          </a:p>
        </p:txBody>
      </p:sp>
      <p:sp>
        <p:nvSpPr>
          <p:cNvPr id="142" name="Google Shape;142;p29"/>
          <p:cNvSpPr txBox="1"/>
          <p:nvPr/>
        </p:nvSpPr>
        <p:spPr>
          <a:xfrm>
            <a:off x="3879620" y="3006067"/>
            <a:ext cx="1664866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Dot detection</a:t>
            </a:r>
            <a:endParaRPr b="0" i="0" sz="14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9"/>
          <p:cNvSpPr txBox="1"/>
          <p:nvPr/>
        </p:nvSpPr>
        <p:spPr>
          <a:xfrm>
            <a:off x="4649886" y="3358839"/>
            <a:ext cx="1245112" cy="340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397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Score + </a:t>
            </a:r>
            <a:endParaRPr b="0" i="0" sz="1400" u="none" cap="none" strike="noStrike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50188" y="3336775"/>
            <a:ext cx="337257" cy="33380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9"/>
          <p:cNvSpPr txBox="1"/>
          <p:nvPr/>
        </p:nvSpPr>
        <p:spPr>
          <a:xfrm>
            <a:off x="5806927" y="3139183"/>
            <a:ext cx="349997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detectCollisionWithDot(Dot dot)</a:t>
            </a:r>
            <a:endParaRPr/>
          </a:p>
        </p:txBody>
      </p:sp>
      <p:sp>
        <p:nvSpPr>
          <p:cNvPr id="146" name="Google Shape;146;p29"/>
          <p:cNvSpPr txBox="1"/>
          <p:nvPr/>
        </p:nvSpPr>
        <p:spPr>
          <a:xfrm>
            <a:off x="3879620" y="3941280"/>
            <a:ext cx="1664866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Fruit detection</a:t>
            </a:r>
            <a:endParaRPr b="0" i="0" sz="14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50189" y="4271987"/>
            <a:ext cx="279670" cy="30773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9"/>
          <p:cNvSpPr txBox="1"/>
          <p:nvPr/>
        </p:nvSpPr>
        <p:spPr>
          <a:xfrm>
            <a:off x="5697644" y="4040607"/>
            <a:ext cx="349997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detectCollisionWithFruit(Fruit fruit)</a:t>
            </a:r>
            <a:endParaRPr/>
          </a:p>
        </p:txBody>
      </p:sp>
      <p:sp>
        <p:nvSpPr>
          <p:cNvPr id="149" name="Google Shape;149;p29"/>
          <p:cNvSpPr/>
          <p:nvPr/>
        </p:nvSpPr>
        <p:spPr>
          <a:xfrm>
            <a:off x="4554332" y="3472003"/>
            <a:ext cx="93006" cy="84188"/>
          </a:xfrm>
          <a:prstGeom prst="ellipse">
            <a:avLst/>
          </a:prstGeom>
          <a:solidFill>
            <a:srgbClr val="FFFF00"/>
          </a:solidFill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22141" y="4232054"/>
            <a:ext cx="375196" cy="339018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9"/>
          <p:cNvSpPr txBox="1"/>
          <p:nvPr/>
        </p:nvSpPr>
        <p:spPr>
          <a:xfrm>
            <a:off x="4657194" y="4227987"/>
            <a:ext cx="1245112" cy="340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397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Score + </a:t>
            </a:r>
            <a:endParaRPr b="0" i="0" sz="1400" u="none" cap="none" strike="noStrike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9"/>
          <p:cNvSpPr txBox="1"/>
          <p:nvPr/>
        </p:nvSpPr>
        <p:spPr>
          <a:xfrm>
            <a:off x="3603357" y="197065"/>
            <a:ext cx="3499972" cy="501773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01-1. Class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9"/>
          <p:cNvSpPr txBox="1"/>
          <p:nvPr/>
        </p:nvSpPr>
        <p:spPr>
          <a:xfrm>
            <a:off x="5806927" y="4333207"/>
            <a:ext cx="465351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fruits disappear after being eaten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9"/>
          <p:cNvSpPr txBox="1"/>
          <p:nvPr/>
        </p:nvSpPr>
        <p:spPr>
          <a:xfrm>
            <a:off x="5806927" y="3472003"/>
            <a:ext cx="465351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dots disappear after being eaten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/>
          <p:nvPr/>
        </p:nvSpPr>
        <p:spPr>
          <a:xfrm>
            <a:off x="0" y="722752"/>
            <a:ext cx="9144000" cy="275100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" name="Google Shape;161;p30"/>
          <p:cNvSpPr txBox="1"/>
          <p:nvPr/>
        </p:nvSpPr>
        <p:spPr>
          <a:xfrm>
            <a:off x="3445950" y="175050"/>
            <a:ext cx="2252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01-2. Pac-Man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757" y="2556607"/>
            <a:ext cx="619118" cy="62248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0"/>
          <p:cNvSpPr/>
          <p:nvPr/>
        </p:nvSpPr>
        <p:spPr>
          <a:xfrm>
            <a:off x="1563276" y="1332613"/>
            <a:ext cx="235215" cy="3068356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FFB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30"/>
          <p:cNvSpPr txBox="1"/>
          <p:nvPr/>
        </p:nvSpPr>
        <p:spPr>
          <a:xfrm>
            <a:off x="2330468" y="1214425"/>
            <a:ext cx="2885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Change direction</a:t>
            </a:r>
            <a:endParaRPr b="0" i="0" sz="14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0"/>
          <p:cNvSpPr txBox="1"/>
          <p:nvPr/>
        </p:nvSpPr>
        <p:spPr>
          <a:xfrm>
            <a:off x="2469399" y="1534436"/>
            <a:ext cx="148252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setVel(Point vel)</a:t>
            </a:r>
            <a:endParaRPr b="0" i="0" sz="1400" u="none" cap="none" strike="noStrike">
              <a:solidFill>
                <a:srgbClr val="D8E2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0031" y="1507244"/>
            <a:ext cx="428162" cy="43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0"/>
          <p:cNvSpPr txBox="1"/>
          <p:nvPr/>
        </p:nvSpPr>
        <p:spPr>
          <a:xfrm>
            <a:off x="3933671" y="1557664"/>
            <a:ext cx="1664866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Character class</a:t>
            </a:r>
            <a:endParaRPr b="0" i="0" sz="1400" u="none" cap="none" strike="noStrike">
              <a:solidFill>
                <a:srgbClr val="EDED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0"/>
          <p:cNvSpPr/>
          <p:nvPr/>
        </p:nvSpPr>
        <p:spPr>
          <a:xfrm>
            <a:off x="2048163" y="1207334"/>
            <a:ext cx="347708" cy="314829"/>
          </a:xfrm>
          <a:prstGeom prst="quadArrow">
            <a:avLst>
              <a:gd fmla="val 11941" name="adj1"/>
              <a:gd fmla="val 10824" name="adj2"/>
              <a:gd fmla="val 18782" name="adj3"/>
            </a:avLst>
          </a:prstGeom>
          <a:solidFill>
            <a:schemeClr val="accent1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30"/>
          <p:cNvSpPr txBox="1"/>
          <p:nvPr/>
        </p:nvSpPr>
        <p:spPr>
          <a:xfrm>
            <a:off x="2330485" y="2162264"/>
            <a:ext cx="4263656" cy="318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397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Pac-Man starts with </a:t>
            </a:r>
            <a:r>
              <a:rPr b="0" i="0" lang="en-US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3 lives</a:t>
            </a:r>
            <a:r>
              <a:rPr b="0" i="0" lang="en-US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pic>
        <p:nvPicPr>
          <p:cNvPr descr="比心" id="170" name="Google Shape;170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93948" y="2093163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0"/>
          <p:cNvSpPr txBox="1"/>
          <p:nvPr/>
        </p:nvSpPr>
        <p:spPr>
          <a:xfrm>
            <a:off x="2469400" y="2555081"/>
            <a:ext cx="148252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int variable life</a:t>
            </a:r>
            <a:endParaRPr/>
          </a:p>
        </p:txBody>
      </p:sp>
      <p:sp>
        <p:nvSpPr>
          <p:cNvPr id="172" name="Google Shape;172;p30"/>
          <p:cNvSpPr txBox="1"/>
          <p:nvPr/>
        </p:nvSpPr>
        <p:spPr>
          <a:xfrm>
            <a:off x="3933671" y="2559186"/>
            <a:ext cx="1850441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GameStore class</a:t>
            </a:r>
            <a:endParaRPr/>
          </a:p>
        </p:txBody>
      </p:sp>
      <p:sp>
        <p:nvSpPr>
          <p:cNvPr id="173" name="Google Shape;173;p30"/>
          <p:cNvSpPr txBox="1"/>
          <p:nvPr/>
        </p:nvSpPr>
        <p:spPr>
          <a:xfrm>
            <a:off x="2330484" y="3091986"/>
            <a:ext cx="6196827" cy="318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397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Loses 1 life </a:t>
            </a:r>
            <a:r>
              <a:rPr b="0" i="0" lang="en-US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when </a:t>
            </a:r>
            <a:r>
              <a:rPr b="0" i="0" lang="en-US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colliding</a:t>
            </a:r>
            <a:r>
              <a:rPr b="0" i="0" lang="en-US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with a </a:t>
            </a:r>
            <a:r>
              <a:rPr b="0" i="0" lang="en-US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non dark blue </a:t>
            </a:r>
            <a:r>
              <a:rPr b="0" i="0" lang="en-US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or </a:t>
            </a:r>
            <a:r>
              <a:rPr b="0" i="0" lang="en-US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non-flashing ghost</a:t>
            </a:r>
            <a:endParaRPr/>
          </a:p>
        </p:txBody>
      </p:sp>
      <p:pic>
        <p:nvPicPr>
          <p:cNvPr descr="框" id="174" name="Google Shape;174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78311" y="2480392"/>
            <a:ext cx="428162" cy="428162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0"/>
          <p:cNvSpPr txBox="1"/>
          <p:nvPr/>
        </p:nvSpPr>
        <p:spPr>
          <a:xfrm>
            <a:off x="2469400" y="3473575"/>
            <a:ext cx="345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detectCollisionWithGhost(</a:t>
            </a:r>
            <a:r>
              <a:rPr lang="en-US">
                <a:solidFill>
                  <a:srgbClr val="D8E2F3"/>
                </a:solidFill>
              </a:rPr>
              <a:t>Ghost ghost</a:t>
            </a:r>
            <a:r>
              <a:rPr b="0" i="0" lang="en-US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176" name="Google Shape;176;p30"/>
          <p:cNvSpPr txBox="1"/>
          <p:nvPr/>
        </p:nvSpPr>
        <p:spPr>
          <a:xfrm>
            <a:off x="5675639" y="3475930"/>
            <a:ext cx="2275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AMovingElement class</a:t>
            </a:r>
            <a:endParaRPr/>
          </a:p>
        </p:txBody>
      </p:sp>
      <p:pic>
        <p:nvPicPr>
          <p:cNvPr descr="头骨" id="177" name="Google Shape;177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66375" y="3007420"/>
            <a:ext cx="488130" cy="48813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0"/>
          <p:cNvSpPr txBox="1"/>
          <p:nvPr/>
        </p:nvSpPr>
        <p:spPr>
          <a:xfrm>
            <a:off x="2358057" y="3997405"/>
            <a:ext cx="6196827" cy="318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397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Next level </a:t>
            </a:r>
            <a:r>
              <a:rPr b="0" i="0" lang="en-US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if Pac-Man </a:t>
            </a:r>
            <a:r>
              <a:rPr b="0" i="0" lang="en-US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eats all the dots </a:t>
            </a:r>
            <a:endParaRPr/>
          </a:p>
        </p:txBody>
      </p:sp>
      <p:sp>
        <p:nvSpPr>
          <p:cNvPr id="179" name="Google Shape;179;p30"/>
          <p:cNvSpPr txBox="1"/>
          <p:nvPr/>
        </p:nvSpPr>
        <p:spPr>
          <a:xfrm>
            <a:off x="2496973" y="4379001"/>
            <a:ext cx="27192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void loadGame(int level)</a:t>
            </a:r>
            <a:endParaRPr/>
          </a:p>
        </p:txBody>
      </p:sp>
      <p:sp>
        <p:nvSpPr>
          <p:cNvPr id="180" name="Google Shape;180;p30"/>
          <p:cNvSpPr txBox="1"/>
          <p:nvPr/>
        </p:nvSpPr>
        <p:spPr>
          <a:xfrm>
            <a:off x="4712612" y="4381349"/>
            <a:ext cx="2275743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GameStore class</a:t>
            </a:r>
            <a:endParaRPr/>
          </a:p>
        </p:txBody>
      </p:sp>
      <p:pic>
        <p:nvPicPr>
          <p:cNvPr descr="框" id="181" name="Google Shape;181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47843" y="4286125"/>
            <a:ext cx="428162" cy="428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奖杯" id="182" name="Google Shape;182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20875" y="3997405"/>
            <a:ext cx="374996" cy="3802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鞋印" id="183" name="Google Shape;183;p3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849406" y="3489760"/>
            <a:ext cx="419888" cy="419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/>
          <p:nvPr/>
        </p:nvSpPr>
        <p:spPr>
          <a:xfrm>
            <a:off x="0" y="722752"/>
            <a:ext cx="9144000" cy="275100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" name="Google Shape;190;p31"/>
          <p:cNvSpPr txBox="1"/>
          <p:nvPr/>
        </p:nvSpPr>
        <p:spPr>
          <a:xfrm>
            <a:off x="3445950" y="175050"/>
            <a:ext cx="2252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01-3. Ghosts</a:t>
            </a:r>
            <a:endParaRPr/>
          </a:p>
        </p:txBody>
      </p:sp>
      <p:sp>
        <p:nvSpPr>
          <p:cNvPr id="191" name="Google Shape;191;p31"/>
          <p:cNvSpPr/>
          <p:nvPr/>
        </p:nvSpPr>
        <p:spPr>
          <a:xfrm>
            <a:off x="1563276" y="1332613"/>
            <a:ext cx="235215" cy="3068356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FFB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1"/>
          <p:cNvSpPr txBox="1"/>
          <p:nvPr/>
        </p:nvSpPr>
        <p:spPr>
          <a:xfrm>
            <a:off x="2330485" y="1214427"/>
            <a:ext cx="4545520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Appear in the </a:t>
            </a:r>
            <a:r>
              <a:rPr b="0" i="0" lang="en-US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middle</a:t>
            </a:r>
            <a:r>
              <a:rPr b="0" i="0" lang="en-US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with different colors</a:t>
            </a:r>
            <a:endParaRPr b="0" i="0" sz="14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1"/>
          <p:cNvSpPr txBox="1"/>
          <p:nvPr/>
        </p:nvSpPr>
        <p:spPr>
          <a:xfrm>
            <a:off x="2496973" y="1540970"/>
            <a:ext cx="27468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void initializeGhosts()</a:t>
            </a:r>
            <a:endParaRPr/>
          </a:p>
        </p:txBody>
      </p:sp>
      <p:sp>
        <p:nvSpPr>
          <p:cNvPr id="194" name="Google Shape;194;p31"/>
          <p:cNvSpPr txBox="1"/>
          <p:nvPr/>
        </p:nvSpPr>
        <p:spPr>
          <a:xfrm>
            <a:off x="2330485" y="2192533"/>
            <a:ext cx="6413769" cy="318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397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Turn </a:t>
            </a:r>
            <a:r>
              <a:rPr b="0" i="0" lang="en-US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dark blue </a:t>
            </a:r>
            <a:r>
              <a:rPr b="0" i="0" lang="en-US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and then </a:t>
            </a:r>
            <a:r>
              <a:rPr b="0" i="0" lang="en-US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start flashing </a:t>
            </a:r>
            <a:r>
              <a:rPr b="0" i="0" lang="en-US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when Pac-Man </a:t>
            </a:r>
            <a:r>
              <a:rPr b="0" i="0" lang="en-US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eats large dots</a:t>
            </a:r>
            <a:endParaRPr/>
          </a:p>
        </p:txBody>
      </p:sp>
      <p:sp>
        <p:nvSpPr>
          <p:cNvPr id="195" name="Google Shape;195;p31"/>
          <p:cNvSpPr txBox="1"/>
          <p:nvPr/>
        </p:nvSpPr>
        <p:spPr>
          <a:xfrm>
            <a:off x="3380731" y="2636640"/>
            <a:ext cx="277443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int variable status </a:t>
            </a:r>
            <a:r>
              <a:rPr b="0" i="0" lang="en-US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change</a:t>
            </a:r>
            <a:r>
              <a:rPr b="0" i="0" lang="en-US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96" name="Google Shape;196;p31"/>
          <p:cNvSpPr txBox="1"/>
          <p:nvPr/>
        </p:nvSpPr>
        <p:spPr>
          <a:xfrm>
            <a:off x="5730284" y="2646383"/>
            <a:ext cx="1850441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Ghost class</a:t>
            </a:r>
            <a:endParaRPr/>
          </a:p>
        </p:txBody>
      </p:sp>
      <p:sp>
        <p:nvSpPr>
          <p:cNvPr id="197" name="Google Shape;197;p31"/>
          <p:cNvSpPr txBox="1"/>
          <p:nvPr/>
        </p:nvSpPr>
        <p:spPr>
          <a:xfrm>
            <a:off x="2346537" y="3297952"/>
            <a:ext cx="6196827" cy="56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397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Dark blue / flashing ghosts </a:t>
            </a:r>
            <a:r>
              <a:rPr b="0" i="0" lang="en-US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become </a:t>
            </a:r>
            <a:r>
              <a:rPr b="0" i="0" lang="en-US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two eyes(visor) </a:t>
            </a:r>
            <a:r>
              <a:rPr b="0" i="0" lang="en-US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0" i="0" lang="en-US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travel quickly </a:t>
            </a:r>
            <a:r>
              <a:rPr b="0" i="0" lang="en-US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to the square box in the middle of the screen when </a:t>
            </a:r>
            <a:r>
              <a:rPr b="0" i="0" lang="en-US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colliding with Pac-Man</a:t>
            </a:r>
            <a:r>
              <a:rPr b="0" i="0" lang="en-US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198" name="Google Shape;198;p31"/>
          <p:cNvSpPr txBox="1"/>
          <p:nvPr/>
        </p:nvSpPr>
        <p:spPr>
          <a:xfrm>
            <a:off x="2513026" y="3928066"/>
            <a:ext cx="60303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updateState(AMovingElement character, AMovingElement context)</a:t>
            </a:r>
            <a:endParaRPr/>
          </a:p>
        </p:txBody>
      </p:sp>
      <p:sp>
        <p:nvSpPr>
          <p:cNvPr id="199" name="Google Shape;199;p31"/>
          <p:cNvSpPr txBox="1"/>
          <p:nvPr/>
        </p:nvSpPr>
        <p:spPr>
          <a:xfrm>
            <a:off x="2362433" y="4319925"/>
            <a:ext cx="2966148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GhostReturningStrategy class</a:t>
            </a:r>
            <a:endParaRPr/>
          </a:p>
        </p:txBody>
      </p:sp>
      <p:pic>
        <p:nvPicPr>
          <p:cNvPr descr="运行" id="200" name="Google Shape;20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4053" y="4319925"/>
            <a:ext cx="449056" cy="44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9746" y="2413413"/>
            <a:ext cx="455689" cy="441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3047" y="2400837"/>
            <a:ext cx="455689" cy="45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9745" y="2956643"/>
            <a:ext cx="455689" cy="459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5030" y="2951552"/>
            <a:ext cx="476863" cy="459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1"/>
          <p:cNvSpPr/>
          <p:nvPr/>
        </p:nvSpPr>
        <p:spPr>
          <a:xfrm>
            <a:off x="1985780" y="1258334"/>
            <a:ext cx="457201" cy="331764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4271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09666" y="1303531"/>
            <a:ext cx="234712" cy="24136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1"/>
          <p:cNvSpPr txBox="1"/>
          <p:nvPr/>
        </p:nvSpPr>
        <p:spPr>
          <a:xfrm>
            <a:off x="4572000" y="1553829"/>
            <a:ext cx="1850441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GameStore class</a:t>
            </a:r>
            <a:endParaRPr/>
          </a:p>
        </p:txBody>
      </p:sp>
      <p:pic>
        <p:nvPicPr>
          <p:cNvPr descr="框" id="208" name="Google Shape;208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16640" y="1475035"/>
            <a:ext cx="428162" cy="428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1"/>
          <p:cNvPicPr preferRelativeResize="0"/>
          <p:nvPr/>
        </p:nvPicPr>
        <p:blipFill rotWithShape="1">
          <a:blip r:embed="rId9">
            <a:alphaModFix/>
          </a:blip>
          <a:srcRect b="5548" l="0" r="0" t="5539"/>
          <a:stretch/>
        </p:blipFill>
        <p:spPr>
          <a:xfrm>
            <a:off x="2079129" y="2192533"/>
            <a:ext cx="343402" cy="355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26196" y="2629785"/>
            <a:ext cx="335256" cy="31639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1"/>
          <p:cNvSpPr/>
          <p:nvPr/>
        </p:nvSpPr>
        <p:spPr>
          <a:xfrm>
            <a:off x="2684517" y="2658695"/>
            <a:ext cx="122400" cy="112500"/>
          </a:xfrm>
          <a:prstGeom prst="ellipse">
            <a:avLst/>
          </a:prstGeom>
          <a:solidFill>
            <a:srgbClr val="FFFF00"/>
          </a:solidFill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1653" y="2596097"/>
            <a:ext cx="388639" cy="39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019734" y="3320069"/>
            <a:ext cx="358752" cy="355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>
            <a:off x="0" y="722752"/>
            <a:ext cx="9144000" cy="275100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0" name="Google Shape;220;p32"/>
          <p:cNvSpPr txBox="1"/>
          <p:nvPr/>
        </p:nvSpPr>
        <p:spPr>
          <a:xfrm>
            <a:off x="3445950" y="175050"/>
            <a:ext cx="2252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01-4. Board</a:t>
            </a:r>
            <a:endParaRPr/>
          </a:p>
        </p:txBody>
      </p:sp>
      <p:sp>
        <p:nvSpPr>
          <p:cNvPr id="221" name="Google Shape;221;p32"/>
          <p:cNvSpPr/>
          <p:nvPr/>
        </p:nvSpPr>
        <p:spPr>
          <a:xfrm>
            <a:off x="1563276" y="1332613"/>
            <a:ext cx="235215" cy="3068356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FFB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2"/>
          <p:cNvSpPr txBox="1"/>
          <p:nvPr/>
        </p:nvSpPr>
        <p:spPr>
          <a:xfrm>
            <a:off x="2351495" y="2959465"/>
            <a:ext cx="4545520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Different level</a:t>
            </a:r>
            <a:endParaRPr/>
          </a:p>
        </p:txBody>
      </p:sp>
      <p:sp>
        <p:nvSpPr>
          <p:cNvPr id="223" name="Google Shape;223;p32"/>
          <p:cNvSpPr txBox="1"/>
          <p:nvPr/>
        </p:nvSpPr>
        <p:spPr>
          <a:xfrm>
            <a:off x="2506769" y="3267392"/>
            <a:ext cx="66372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maps</a:t>
            </a:r>
            <a:r>
              <a:rPr b="0" i="0" lang="en-US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 with different </a:t>
            </a:r>
            <a:r>
              <a:rPr b="0" i="0" lang="en-US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size</a:t>
            </a:r>
            <a:r>
              <a:rPr b="0" i="0" lang="en-US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0" i="0" lang="en-US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complexity</a:t>
            </a:r>
            <a:r>
              <a:rPr b="0" i="0" lang="en-US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 stored in </a:t>
            </a:r>
            <a:r>
              <a:rPr b="0" i="0" lang="en-US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json files </a:t>
            </a:r>
            <a:r>
              <a:rPr b="0" i="0" lang="en-US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for </a:t>
            </a:r>
            <a:r>
              <a:rPr b="0" i="0" lang="en-US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different levels</a:t>
            </a:r>
            <a:r>
              <a:rPr b="0" i="0" lang="en-US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224" name="Google Shape;224;p32"/>
          <p:cNvSpPr txBox="1"/>
          <p:nvPr/>
        </p:nvSpPr>
        <p:spPr>
          <a:xfrm>
            <a:off x="2351058" y="3907534"/>
            <a:ext cx="4545520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loses all 3 lives then show </a:t>
            </a:r>
            <a:r>
              <a:rPr b="0" i="0" lang="en-US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“game over”</a:t>
            </a:r>
            <a:endParaRPr/>
          </a:p>
        </p:txBody>
      </p:sp>
      <p:sp>
        <p:nvSpPr>
          <p:cNvPr id="225" name="Google Shape;225;p32"/>
          <p:cNvSpPr txBox="1"/>
          <p:nvPr/>
        </p:nvSpPr>
        <p:spPr>
          <a:xfrm>
            <a:off x="3828765" y="4361944"/>
            <a:ext cx="139867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life == 0</a:t>
            </a:r>
            <a:endParaRPr b="0" i="0" sz="1400" u="none" cap="none" strike="noStrike">
              <a:solidFill>
                <a:srgbClr val="D8E2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6" name="Google Shape;226;p32"/>
          <p:cNvCxnSpPr/>
          <p:nvPr/>
        </p:nvCxnSpPr>
        <p:spPr>
          <a:xfrm>
            <a:off x="5227435" y="4513778"/>
            <a:ext cx="453656" cy="0"/>
          </a:xfrm>
          <a:prstGeom prst="straightConnector1">
            <a:avLst/>
          </a:prstGeom>
          <a:noFill/>
          <a:ln cap="flat" cmpd="sng" w="9525">
            <a:solidFill>
              <a:srgbClr val="FFBE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7" name="Google Shape;227;p32"/>
          <p:cNvSpPr txBox="1"/>
          <p:nvPr/>
        </p:nvSpPr>
        <p:spPr>
          <a:xfrm>
            <a:off x="6003221" y="4359889"/>
            <a:ext cx="239980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“Game Over” alert window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框" id="228" name="Google Shape;22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6323" y="4202314"/>
            <a:ext cx="428162" cy="42816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2"/>
          <p:cNvSpPr txBox="1"/>
          <p:nvPr/>
        </p:nvSpPr>
        <p:spPr>
          <a:xfrm>
            <a:off x="2339263" y="4605934"/>
            <a:ext cx="1850441" cy="2769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GameStore class</a:t>
            </a:r>
            <a:endParaRPr/>
          </a:p>
        </p:txBody>
      </p:sp>
      <p:pic>
        <p:nvPicPr>
          <p:cNvPr descr="头骨" id="230" name="Google Shape;230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84884" y="3814245"/>
            <a:ext cx="488130" cy="4881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上升趋势" id="231" name="Google Shape;231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85321" y="2959043"/>
            <a:ext cx="488130" cy="488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39091" y="1237318"/>
            <a:ext cx="997775" cy="38554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2"/>
          <p:cNvSpPr txBox="1"/>
          <p:nvPr/>
        </p:nvSpPr>
        <p:spPr>
          <a:xfrm>
            <a:off x="4528100" y="1261356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gameRestart() </a:t>
            </a:r>
            <a:endParaRPr b="0" i="0" sz="1400" u="none" cap="none" strike="noStrike">
              <a:solidFill>
                <a:srgbClr val="D8E2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4" name="Google Shape;234;p32"/>
          <p:cNvCxnSpPr/>
          <p:nvPr/>
        </p:nvCxnSpPr>
        <p:spPr>
          <a:xfrm>
            <a:off x="3005107" y="1434175"/>
            <a:ext cx="453656" cy="0"/>
          </a:xfrm>
          <a:prstGeom prst="straightConnector1">
            <a:avLst/>
          </a:prstGeom>
          <a:noFill/>
          <a:ln cap="flat" cmpd="sng" w="9525">
            <a:solidFill>
              <a:srgbClr val="FFBE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框" id="235" name="Google Shape;23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7849" y="1139754"/>
            <a:ext cx="428162" cy="428162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2"/>
          <p:cNvSpPr txBox="1"/>
          <p:nvPr/>
        </p:nvSpPr>
        <p:spPr>
          <a:xfrm>
            <a:off x="3210789" y="1543374"/>
            <a:ext cx="1850441" cy="2769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GameStore class</a:t>
            </a:r>
            <a:endParaRPr/>
          </a:p>
        </p:txBody>
      </p:sp>
      <p:sp>
        <p:nvSpPr>
          <p:cNvPr id="237" name="Google Shape;237;p32"/>
          <p:cNvSpPr txBox="1"/>
          <p:nvPr/>
        </p:nvSpPr>
        <p:spPr>
          <a:xfrm>
            <a:off x="1926219" y="1807954"/>
            <a:ext cx="973596" cy="2769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Button</a:t>
            </a:r>
            <a:endParaRPr/>
          </a:p>
        </p:txBody>
      </p:sp>
      <p:pic>
        <p:nvPicPr>
          <p:cNvPr id="238" name="Google Shape;238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13406" y="2248100"/>
            <a:ext cx="1075514" cy="42036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2"/>
          <p:cNvSpPr txBox="1"/>
          <p:nvPr/>
        </p:nvSpPr>
        <p:spPr>
          <a:xfrm>
            <a:off x="3535326" y="2219473"/>
            <a:ext cx="247059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Change gamePause variable in front end</a:t>
            </a:r>
            <a:endParaRPr b="0" i="0" sz="1400" u="none" cap="none" strike="noStrike">
              <a:solidFill>
                <a:srgbClr val="D8E2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0" name="Google Shape;240;p32"/>
          <p:cNvCxnSpPr/>
          <p:nvPr/>
        </p:nvCxnSpPr>
        <p:spPr>
          <a:xfrm>
            <a:off x="3037657" y="2449026"/>
            <a:ext cx="453656" cy="0"/>
          </a:xfrm>
          <a:prstGeom prst="straightConnector1">
            <a:avLst/>
          </a:prstGeom>
          <a:noFill/>
          <a:ln cap="flat" cmpd="sng" w="9525">
            <a:solidFill>
              <a:srgbClr val="FFBE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1" name="Google Shape;241;p32"/>
          <p:cNvSpPr txBox="1"/>
          <p:nvPr/>
        </p:nvSpPr>
        <p:spPr>
          <a:xfrm>
            <a:off x="6552323" y="2295138"/>
            <a:ext cx="220063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Board stops updating</a:t>
            </a:r>
            <a:endParaRPr b="0" i="0" sz="1400" u="none" cap="none" strike="noStrike">
              <a:solidFill>
                <a:srgbClr val="D8E2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2" name="Google Shape;242;p32"/>
          <p:cNvCxnSpPr/>
          <p:nvPr/>
        </p:nvCxnSpPr>
        <p:spPr>
          <a:xfrm>
            <a:off x="6003221" y="2458284"/>
            <a:ext cx="453656" cy="0"/>
          </a:xfrm>
          <a:prstGeom prst="straightConnector1">
            <a:avLst/>
          </a:prstGeom>
          <a:noFill/>
          <a:ln cap="flat" cmpd="sng" w="9525">
            <a:solidFill>
              <a:srgbClr val="FFBE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43" name="Google Shape;243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1717" y="2449026"/>
            <a:ext cx="973596" cy="90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3"/>
          <p:cNvSpPr/>
          <p:nvPr/>
        </p:nvSpPr>
        <p:spPr>
          <a:xfrm>
            <a:off x="0" y="722752"/>
            <a:ext cx="9144000" cy="275100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0" name="Google Shape;250;p33"/>
          <p:cNvSpPr txBox="1"/>
          <p:nvPr/>
        </p:nvSpPr>
        <p:spPr>
          <a:xfrm>
            <a:off x="3445950" y="175050"/>
            <a:ext cx="2252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01-4. Board</a:t>
            </a:r>
            <a:endParaRPr/>
          </a:p>
        </p:txBody>
      </p:sp>
      <p:sp>
        <p:nvSpPr>
          <p:cNvPr id="251" name="Google Shape;251;p33"/>
          <p:cNvSpPr/>
          <p:nvPr/>
        </p:nvSpPr>
        <p:spPr>
          <a:xfrm>
            <a:off x="1563276" y="1332613"/>
            <a:ext cx="235215" cy="3068356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FFBE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3"/>
          <p:cNvSpPr txBox="1"/>
          <p:nvPr/>
        </p:nvSpPr>
        <p:spPr>
          <a:xfrm>
            <a:off x="2741660" y="1248669"/>
            <a:ext cx="4545520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240 dots </a:t>
            </a:r>
            <a:r>
              <a:rPr b="0" i="0" lang="en-US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0" i="0" lang="en-US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4 blinking big dots </a:t>
            </a:r>
            <a:endParaRPr/>
          </a:p>
        </p:txBody>
      </p:sp>
      <p:sp>
        <p:nvSpPr>
          <p:cNvPr id="253" name="Google Shape;253;p33"/>
          <p:cNvSpPr txBox="1"/>
          <p:nvPr/>
        </p:nvSpPr>
        <p:spPr>
          <a:xfrm>
            <a:off x="2578627" y="3613851"/>
            <a:ext cx="66372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The Pac-Man game is </a:t>
            </a:r>
            <a:r>
              <a:rPr b="0" i="0" lang="en-US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extensible</a:t>
            </a:r>
            <a:r>
              <a:rPr b="0" i="0" lang="en-US" sz="1400" u="none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54" name="Google Shape;254;p33"/>
          <p:cNvSpPr txBox="1"/>
          <p:nvPr/>
        </p:nvSpPr>
        <p:spPr>
          <a:xfrm>
            <a:off x="4229309" y="4022444"/>
            <a:ext cx="16774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int variable </a:t>
            </a:r>
            <a:r>
              <a:rPr b="0" i="0" lang="en-US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level </a:t>
            </a:r>
            <a:endParaRPr b="0" i="0" sz="1400" u="none" cap="none" strike="noStrike">
              <a:solidFill>
                <a:srgbClr val="D8E2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框" id="255" name="Google Shape;25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5687" y="4016275"/>
            <a:ext cx="428162" cy="428162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3"/>
          <p:cNvSpPr txBox="1"/>
          <p:nvPr/>
        </p:nvSpPr>
        <p:spPr>
          <a:xfrm>
            <a:off x="2578627" y="4419895"/>
            <a:ext cx="1850441" cy="2769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GameStore class</a:t>
            </a:r>
            <a:endParaRPr/>
          </a:p>
        </p:txBody>
      </p:sp>
      <p:pic>
        <p:nvPicPr>
          <p:cNvPr id="257" name="Google Shape;257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1717" y="2449026"/>
            <a:ext cx="973596" cy="90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3"/>
          <p:cNvSpPr/>
          <p:nvPr/>
        </p:nvSpPr>
        <p:spPr>
          <a:xfrm>
            <a:off x="2114366" y="1360443"/>
            <a:ext cx="93006" cy="84188"/>
          </a:xfrm>
          <a:prstGeom prst="ellipse">
            <a:avLst/>
          </a:prstGeom>
          <a:solidFill>
            <a:srgbClr val="FFFF00"/>
          </a:solidFill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3"/>
          <p:cNvSpPr/>
          <p:nvPr/>
        </p:nvSpPr>
        <p:spPr>
          <a:xfrm>
            <a:off x="2381229" y="1248669"/>
            <a:ext cx="326012" cy="307736"/>
          </a:xfrm>
          <a:prstGeom prst="ellipse">
            <a:avLst/>
          </a:prstGeom>
          <a:solidFill>
            <a:srgbClr val="FFFF00"/>
          </a:solidFill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3"/>
          <p:cNvSpPr txBox="1"/>
          <p:nvPr/>
        </p:nvSpPr>
        <p:spPr>
          <a:xfrm>
            <a:off x="2381229" y="1679942"/>
            <a:ext cx="57929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stored and specified in the </a:t>
            </a:r>
            <a:r>
              <a:rPr b="0" i="0" lang="en-US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json file </a:t>
            </a:r>
            <a:r>
              <a:rPr b="0" i="0" lang="en-US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we used to store the map</a:t>
            </a:r>
            <a:endParaRPr b="0" i="0" sz="1400" u="none" cap="none" strike="noStrike">
              <a:solidFill>
                <a:srgbClr val="D8E2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3"/>
          <p:cNvSpPr txBox="1"/>
          <p:nvPr/>
        </p:nvSpPr>
        <p:spPr>
          <a:xfrm>
            <a:off x="2255340" y="2247385"/>
            <a:ext cx="4545520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Fruit </a:t>
            </a:r>
            <a:r>
              <a:rPr b="0" i="0" lang="en-US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will periodically appear on the board</a:t>
            </a:r>
            <a:endParaRPr/>
          </a:p>
        </p:txBody>
      </p:sp>
      <p:sp>
        <p:nvSpPr>
          <p:cNvPr id="262" name="Google Shape;262;p33"/>
          <p:cNvSpPr txBox="1"/>
          <p:nvPr/>
        </p:nvSpPr>
        <p:spPr>
          <a:xfrm>
            <a:off x="3208131" y="2715633"/>
            <a:ext cx="57929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timer % certain number == 0 </a:t>
            </a:r>
            <a:endParaRPr b="0" i="0" sz="1400" u="none" cap="none" strike="noStrike">
              <a:solidFill>
                <a:srgbClr val="D8E2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69553" y="2172545"/>
            <a:ext cx="411676" cy="4116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框" id="264" name="Google Shape;26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6613" y="2617050"/>
            <a:ext cx="428162" cy="428162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3"/>
          <p:cNvSpPr txBox="1"/>
          <p:nvPr/>
        </p:nvSpPr>
        <p:spPr>
          <a:xfrm>
            <a:off x="1969553" y="3020670"/>
            <a:ext cx="1850441" cy="2769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EDEDED"/>
                </a:solidFill>
                <a:latin typeface="Arial"/>
                <a:ea typeface="Arial"/>
                <a:cs typeface="Arial"/>
                <a:sym typeface="Arial"/>
              </a:rPr>
              <a:t>GameStore class</a:t>
            </a:r>
            <a:endParaRPr/>
          </a:p>
        </p:txBody>
      </p:sp>
      <p:cxnSp>
        <p:nvCxnSpPr>
          <p:cNvPr id="266" name="Google Shape;266;p33"/>
          <p:cNvCxnSpPr/>
          <p:nvPr/>
        </p:nvCxnSpPr>
        <p:spPr>
          <a:xfrm>
            <a:off x="5765402" y="2884251"/>
            <a:ext cx="453656" cy="0"/>
          </a:xfrm>
          <a:prstGeom prst="straightConnector1">
            <a:avLst/>
          </a:prstGeom>
          <a:noFill/>
          <a:ln cap="flat" cmpd="sng" w="9525">
            <a:solidFill>
              <a:srgbClr val="FFBE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67" name="Google Shape;267;p33"/>
          <p:cNvSpPr txBox="1"/>
          <p:nvPr/>
        </p:nvSpPr>
        <p:spPr>
          <a:xfrm>
            <a:off x="6307253" y="2599446"/>
            <a:ext cx="246143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D8E2F3"/>
                </a:solidFill>
                <a:latin typeface="Arial"/>
                <a:ea typeface="Arial"/>
                <a:cs typeface="Arial"/>
                <a:sym typeface="Arial"/>
              </a:rPr>
              <a:t>placeFruit(int type, int score)</a:t>
            </a:r>
            <a:endParaRPr b="0" i="0" sz="1400" u="none" cap="none" strike="noStrike">
              <a:solidFill>
                <a:srgbClr val="D8E2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3"/>
          <p:cNvSpPr txBox="1"/>
          <p:nvPr/>
        </p:nvSpPr>
        <p:spPr>
          <a:xfrm>
            <a:off x="6307253" y="2917524"/>
            <a:ext cx="235944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place different kinds of fruit</a:t>
            </a:r>
            <a:endParaRPr b="0" i="0" sz="1400" u="none" cap="none" strike="noStrike">
              <a:solidFill>
                <a:srgbClr val="FFD9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竖起的大拇指手势 " id="269" name="Google Shape;269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41259" y="3544833"/>
            <a:ext cx="425354" cy="42535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3"/>
          <p:cNvSpPr txBox="1"/>
          <p:nvPr/>
        </p:nvSpPr>
        <p:spPr>
          <a:xfrm>
            <a:off x="4229309" y="4310166"/>
            <a:ext cx="460744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select the level we want to play</a:t>
            </a:r>
            <a:endParaRPr b="0" i="0" sz="1400" u="none" cap="none" strike="noStrike">
              <a:solidFill>
                <a:srgbClr val="FFD9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